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6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72765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02339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25818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55025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872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993824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09242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43206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87630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42897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3343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4574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340768"/>
            <a:ext cx="7848600" cy="1927225"/>
          </a:xfrm>
        </p:spPr>
        <p:txBody>
          <a:bodyPr/>
          <a:lstStyle/>
          <a:p>
            <a:r>
              <a:rPr lang="ru-RU" sz="3600" dirty="0" smtClean="0"/>
              <a:t>электронное заключение </a:t>
            </a:r>
            <a:r>
              <a:rPr lang="ru-RU" sz="3600" dirty="0"/>
              <a:t>соглашений 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о предоставлении </a:t>
            </a:r>
            <a:r>
              <a:rPr lang="ru-RU" sz="3600" dirty="0"/>
              <a:t>субсидии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23214"/>
            <a:ext cx="910009" cy="979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826734" y="5661248"/>
            <a:ext cx="7848600" cy="55907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 cap="all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3600" dirty="0">
              <a:solidFill>
                <a:srgbClr val="303030"/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755576" y="4437112"/>
            <a:ext cx="7848600" cy="19272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 cap="all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600" dirty="0">
              <a:solidFill>
                <a:srgbClr val="303030"/>
              </a:solidFill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476013" y="5144045"/>
            <a:ext cx="8229600" cy="107627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AD0101"/>
              </a:buClr>
            </a:pPr>
            <a:endParaRPr lang="ru-RU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buClr>
                <a:srgbClr val="AD0101"/>
              </a:buClr>
            </a:pPr>
            <a:r>
              <a:rPr lang="ru-RU" sz="2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Начальник правового отдела ГКУ РС(Я) «Агентство субсидий» Емельянова М.Н.</a:t>
            </a:r>
            <a:endParaRPr lang="ru-RU" sz="22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90550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Электронное подписание соглашений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Соглашения будут подписываться в АСЮЛ</a:t>
            </a:r>
          </a:p>
          <a:p>
            <a:pPr marL="0" indent="0" algn="just">
              <a:buNone/>
            </a:pPr>
            <a:r>
              <a:rPr lang="ru-RU" dirty="0"/>
              <a:t>	</a:t>
            </a:r>
            <a:r>
              <a:rPr lang="ru-RU" dirty="0" smtClean="0"/>
              <a:t>- кнопка для подписания соглашения будет располагаться в карточке соглашения</a:t>
            </a:r>
          </a:p>
          <a:p>
            <a:pPr marL="0" indent="0" algn="just">
              <a:buNone/>
            </a:pPr>
            <a:r>
              <a:rPr lang="ru-RU" dirty="0"/>
              <a:t>	</a:t>
            </a:r>
            <a:r>
              <a:rPr lang="ru-RU" dirty="0" smtClean="0"/>
              <a:t>- соглашение подписывает руководитель организации</a:t>
            </a:r>
          </a:p>
          <a:p>
            <a:pPr marL="0" indent="0" algn="just">
              <a:buNone/>
            </a:pPr>
            <a:endParaRPr lang="ru-RU" dirty="0"/>
          </a:p>
          <a:p>
            <a:pPr algn="just"/>
            <a:r>
              <a:rPr lang="ru-RU" dirty="0" smtClean="0"/>
              <a:t>Перед подписанием соглашения проверьте реквизиты</a:t>
            </a:r>
            <a:r>
              <a:rPr lang="ru-RU" dirty="0" smtClean="0">
                <a:solidFill>
                  <a:srgbClr val="FF0000"/>
                </a:solidFill>
              </a:rPr>
              <a:t>!!!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04788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>
                <a:solidFill>
                  <a:srgbClr val="303030"/>
                </a:solidFill>
              </a:rPr>
              <a:t>Электронное подписание соглашений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Порядок подписания:</a:t>
            </a:r>
          </a:p>
          <a:p>
            <a:pPr marL="457200" indent="-457200" algn="just">
              <a:buAutoNum type="arabicPeriod"/>
            </a:pPr>
            <a:r>
              <a:rPr lang="ru-RU" dirty="0" smtClean="0"/>
              <a:t>Агентство направляет проект соглашения организации через АСЮЛ</a:t>
            </a:r>
          </a:p>
          <a:p>
            <a:pPr marL="457200" indent="-457200" algn="just">
              <a:buAutoNum type="arabicPeriod"/>
            </a:pPr>
            <a:r>
              <a:rPr lang="ru-RU" dirty="0" smtClean="0"/>
              <a:t>Организация подписывает соглашение в АСЮЛ и направляет его на утверждение в Агентство</a:t>
            </a:r>
          </a:p>
          <a:p>
            <a:pPr marL="457200" indent="-457200" algn="just">
              <a:buAutoNum type="arabicPeriod"/>
            </a:pPr>
            <a:r>
              <a:rPr lang="ru-RU" dirty="0" smtClean="0"/>
              <a:t>Агентство подписывает соглашение в АСЮЛ и регистрирует соглашение</a:t>
            </a:r>
          </a:p>
          <a:p>
            <a:pPr marL="457200" indent="-457200" algn="just">
              <a:buAutoNum type="arabicPeriod"/>
            </a:pPr>
            <a:r>
              <a:rPr lang="ru-RU" dirty="0" smtClean="0"/>
              <a:t>Агентство присваивает соглашению статус «заключено»</a:t>
            </a:r>
          </a:p>
          <a:p>
            <a:pPr marL="457200" indent="-457200" algn="just">
              <a:buAutoNum type="arabicPeriod"/>
            </a:pPr>
            <a:r>
              <a:rPr lang="ru-RU" dirty="0" smtClean="0"/>
              <a:t>Соглашение с подписями и реквизитами доступно в АСЮЛ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74380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651173"/>
            <a:ext cx="8229600" cy="5496272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rgbClr val="FF0000"/>
                </a:solidFill>
              </a:rPr>
              <a:t>СОХРАНИТЕ</a:t>
            </a:r>
          </a:p>
          <a:p>
            <a:pPr marL="0" indent="0" algn="ctr"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ru-RU" dirty="0" smtClean="0"/>
              <a:t>Номер для связи с юристами</a:t>
            </a:r>
          </a:p>
          <a:p>
            <a:pPr marL="0" indent="0" algn="ctr">
              <a:buNone/>
            </a:pPr>
            <a:r>
              <a:rPr lang="ru-RU" dirty="0" smtClean="0">
                <a:solidFill>
                  <a:srgbClr val="FF0000"/>
                </a:solidFill>
              </a:rPr>
              <a:t>8 (924) 760-99-92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dirty="0" smtClean="0"/>
              <a:t>Адрес АСЮЛ</a:t>
            </a:r>
          </a:p>
          <a:p>
            <a:pPr marL="0" indent="0" algn="ctr">
              <a:buNone/>
            </a:pPr>
            <a:r>
              <a:rPr lang="en-US" dirty="0">
                <a:solidFill>
                  <a:srgbClr val="FF0000"/>
                </a:solidFill>
              </a:rPr>
              <a:t>http://dom.e-yakutia.ru/as-sp/web/</a:t>
            </a:r>
            <a:endParaRPr lang="en-US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Сайт Агентства</a:t>
            </a:r>
          </a:p>
          <a:p>
            <a:pPr marL="0" indent="0" algn="ctr">
              <a:buNone/>
            </a:pPr>
            <a:r>
              <a:rPr lang="en-US" dirty="0">
                <a:solidFill>
                  <a:srgbClr val="FF0000"/>
                </a:solidFill>
              </a:rPr>
              <a:t>http://subsidii-jku.ru/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027" name="Picture 3" descr="C:\Users\mn_emelyanova\Desktop\Без названия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210" y="5445224"/>
            <a:ext cx="1116411" cy="1116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0553863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Ясность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Ясност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95</Words>
  <Application>Microsoft Office PowerPoint</Application>
  <PresentationFormat>Экран (4:3)</PresentationFormat>
  <Paragraphs>26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4</vt:i4>
      </vt:variant>
    </vt:vector>
  </HeadingPairs>
  <TitlesOfParts>
    <vt:vector size="6" baseType="lpstr">
      <vt:lpstr>Тема Office</vt:lpstr>
      <vt:lpstr>Ясность</vt:lpstr>
      <vt:lpstr>электронное заключение соглашений  о предоставлении субсидии</vt:lpstr>
      <vt:lpstr>Электронное подписание соглашений</vt:lpstr>
      <vt:lpstr>Электронное подписание соглашений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электронное заключение соглашений  о предоставлении субсидии</dc:title>
  <dc:creator>Акулина Муксунова</dc:creator>
  <cp:lastModifiedBy>Акулина Муксунова</cp:lastModifiedBy>
  <cp:revision>1</cp:revision>
  <dcterms:created xsi:type="dcterms:W3CDTF">2021-06-02T03:20:34Z</dcterms:created>
  <dcterms:modified xsi:type="dcterms:W3CDTF">2021-06-02T03:21:44Z</dcterms:modified>
</cp:coreProperties>
</file>