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1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56" r:id="rId2"/>
    <p:sldId id="268" r:id="rId3"/>
    <p:sldId id="257" r:id="rId4"/>
    <p:sldId id="258" r:id="rId5"/>
    <p:sldId id="259" r:id="rId6"/>
    <p:sldId id="260" r:id="rId7"/>
    <p:sldId id="270" r:id="rId8"/>
    <p:sldId id="269" r:id="rId9"/>
    <p:sldId id="267" r:id="rId10"/>
    <p:sldId id="262" r:id="rId11"/>
    <p:sldId id="261" r:id="rId12"/>
    <p:sldId id="263" r:id="rId13"/>
    <p:sldId id="264" r:id="rId14"/>
    <p:sldId id="265" r:id="rId15"/>
    <p:sldId id="266" r:id="rId16"/>
    <p:sldId id="271" r:id="rId17"/>
    <p:sldId id="272" r:id="rId18"/>
  </p:sldIdLst>
  <p:sldSz cx="9144000" cy="6858000" type="screen4x3"/>
  <p:notesSz cx="6797675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10" d="100"/>
          <a:sy n="110" d="100"/>
        </p:scale>
        <p:origin x="-164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&#1040;&#1075;&#1077;&#1085;&#1090;&#1089;&#1090;&#1074;&#1086;\Favorites\Downloads\&#1056;&#1077;&#1077;&#1089;&#1090;&#1088;%20&#1087;&#1088;&#1086;&#1074;&#1077;&#1088;&#1077;&#1085;&#1085;&#1099;&#1093;%20&#1054;&#1050;&#1050;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\\10.50.65.1\Share\~&#1054;&#1090;&#1076;&#1077;&#1083;%20&#1088;&#1077;&#1074;&#1080;&#1079;&#1080;&#1080;\&#1048;&#1085;&#1092;&#1086;&#1088;&#1084;&#1072;&#1094;&#1080;&#1103;%20&#1087;&#1086;%20&#1087;&#1088;&#1086;&#1074;&#1077;&#1088;&#1082;&#1072;&#1084;%202017-2020%20&#1076;&#1083;&#1103;%20&#1052;&#1046;&#1050;&#1061;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'[Реестр проверенных ОКК.xlsx]Сокращенная версия'!$C$40</c:f>
              <c:strCache>
                <c:ptCount val="1"/>
                <c:pt idx="0">
                  <c:v>Сумма излишне выплаченных субсидий, млн. руб.</c:v>
                </c:pt>
              </c:strCache>
            </c:strRef>
          </c:tx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mtClean="0"/>
                      <a:t>12,64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'[Реестр проверенных ОКК.xlsx]Сокращенная версия'!$D$36:$H$36</c:f>
              <c:strCache>
                <c:ptCount val="5"/>
                <c:pt idx="0">
                  <c:v>2016 г.</c:v>
                </c:pt>
                <c:pt idx="1">
                  <c:v>2017 г.</c:v>
                </c:pt>
                <c:pt idx="2">
                  <c:v>2018 г.</c:v>
                </c:pt>
                <c:pt idx="3">
                  <c:v>2019 г.</c:v>
                </c:pt>
                <c:pt idx="4">
                  <c:v>2020 г.</c:v>
                </c:pt>
              </c:strCache>
            </c:strRef>
          </c:cat>
          <c:val>
            <c:numRef>
              <c:f>'[Реестр проверенных ОКК.xlsx]Сокращенная версия'!$D$40:$H$40</c:f>
              <c:numCache>
                <c:formatCode>#,##0.00</c:formatCode>
                <c:ptCount val="5"/>
                <c:pt idx="0">
                  <c:v>12.643165823629364</c:v>
                </c:pt>
                <c:pt idx="1">
                  <c:v>242.23657372999998</c:v>
                </c:pt>
                <c:pt idx="2">
                  <c:v>307.86737065999995</c:v>
                </c:pt>
                <c:pt idx="3">
                  <c:v>50.061552959999986</c:v>
                </c:pt>
                <c:pt idx="4">
                  <c:v>83.841970010000011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22326016"/>
        <c:axId val="114683840"/>
      </c:barChart>
      <c:catAx>
        <c:axId val="122326016"/>
        <c:scaling>
          <c:orientation val="minMax"/>
        </c:scaling>
        <c:delete val="0"/>
        <c:axPos val="b"/>
        <c:majorTickMark val="out"/>
        <c:minorTickMark val="none"/>
        <c:tickLblPos val="nextTo"/>
        <c:crossAx val="114683840"/>
        <c:crosses val="autoZero"/>
        <c:auto val="1"/>
        <c:lblAlgn val="ctr"/>
        <c:lblOffset val="100"/>
        <c:noMultiLvlLbl val="0"/>
      </c:catAx>
      <c:valAx>
        <c:axId val="114683840"/>
        <c:scaling>
          <c:orientation val="minMax"/>
        </c:scaling>
        <c:delete val="0"/>
        <c:axPos val="l"/>
        <c:majorGridlines/>
        <c:numFmt formatCode="#,##0.00" sourceLinked="1"/>
        <c:majorTickMark val="out"/>
        <c:minorTickMark val="none"/>
        <c:tickLblPos val="nextTo"/>
        <c:crossAx val="122326016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'[Информация по проверкам 2017-2020 для МЖКХ.xlsx]Лист1'!$I$45:$M$45</c:f>
              <c:numCache>
                <c:formatCode>General</c:formatCode>
                <c:ptCount val="5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</c:numCache>
            </c:numRef>
          </c:cat>
          <c:val>
            <c:numRef>
              <c:f>'[Информация по проверкам 2017-2020 для МЖКХ.xlsx]Лист1'!$I$47:$M$47</c:f>
              <c:numCache>
                <c:formatCode>0.00%</c:formatCode>
                <c:ptCount val="5"/>
                <c:pt idx="0">
                  <c:v>0.72440000000000004</c:v>
                </c:pt>
                <c:pt idx="1">
                  <c:v>0.17030000000000001</c:v>
                </c:pt>
                <c:pt idx="2">
                  <c:v>9.6500000000000002E-2</c:v>
                </c:pt>
                <c:pt idx="3">
                  <c:v>6.1000000000000004E-3</c:v>
                </c:pt>
                <c:pt idx="4">
                  <c:v>2.7000000000000001E-3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14984960"/>
        <c:axId val="114686144"/>
      </c:barChart>
      <c:catAx>
        <c:axId val="11498496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114686144"/>
        <c:crosses val="autoZero"/>
        <c:auto val="1"/>
        <c:lblAlgn val="ctr"/>
        <c:lblOffset val="100"/>
        <c:noMultiLvlLbl val="0"/>
      </c:catAx>
      <c:valAx>
        <c:axId val="114686144"/>
        <c:scaling>
          <c:orientation val="minMax"/>
        </c:scaling>
        <c:delete val="0"/>
        <c:axPos val="l"/>
        <c:majorGridlines/>
        <c:numFmt formatCode="0.00%" sourceLinked="1"/>
        <c:majorTickMark val="out"/>
        <c:minorTickMark val="none"/>
        <c:tickLblPos val="nextTo"/>
        <c:crossAx val="114984960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02F9DC7-D51A-48D7-AFB1-C61AB7246112}" type="doc">
      <dgm:prSet loTypeId="urn:microsoft.com/office/officeart/2005/8/layout/defaul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F8EB962-CEF8-4B46-A8B2-2545EDC2ACD4}">
      <dgm:prSet phldrT="[Текст]" custT="1"/>
      <dgm:spPr/>
      <dgm:t>
        <a:bodyPr/>
        <a:lstStyle/>
        <a:p>
          <a:r>
            <a:rPr lang="ru-RU" sz="2000" dirty="0" smtClean="0"/>
            <a:t>Проведение проверок на соблюдение организациями условий предоставления субсидии на возмещение недополученных доходов и (или) финансовое обеспечение затрат</a:t>
          </a:r>
          <a:endParaRPr lang="ru-RU" sz="2000" dirty="0"/>
        </a:p>
      </dgm:t>
    </dgm:pt>
    <dgm:pt modelId="{FC1A4228-CBDE-48FC-8904-2FFB7845BE6A}" type="sibTrans" cxnId="{23D5E7CF-551F-4351-8575-840C2DF320E4}">
      <dgm:prSet/>
      <dgm:spPr/>
      <dgm:t>
        <a:bodyPr/>
        <a:lstStyle/>
        <a:p>
          <a:endParaRPr lang="ru-RU"/>
        </a:p>
      </dgm:t>
    </dgm:pt>
    <dgm:pt modelId="{91572CC0-1BED-43B6-949C-B5D52EA473B7}" type="parTrans" cxnId="{23D5E7CF-551F-4351-8575-840C2DF320E4}">
      <dgm:prSet/>
      <dgm:spPr/>
      <dgm:t>
        <a:bodyPr/>
        <a:lstStyle/>
        <a:p>
          <a:endParaRPr lang="ru-RU"/>
        </a:p>
      </dgm:t>
    </dgm:pt>
    <dgm:pt modelId="{C64ABE7F-FC29-4739-B354-F83BEC14B87B}" type="pres">
      <dgm:prSet presAssocID="{102F9DC7-D51A-48D7-AFB1-C61AB7246112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7C542D7-C17A-4989-A164-83E76612B720}" type="pres">
      <dgm:prSet presAssocID="{4F8EB962-CEF8-4B46-A8B2-2545EDC2ACD4}" presName="node" presStyleLbl="node1" presStyleIdx="0" presStyleCnt="1" custScaleX="92079" custScaleY="4548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FE5C5FB-9A3D-4704-87BD-BF3E6B8FDF34}" type="presOf" srcId="{4F8EB962-CEF8-4B46-A8B2-2545EDC2ACD4}" destId="{97C542D7-C17A-4989-A164-83E76612B720}" srcOrd="0" destOrd="0" presId="urn:microsoft.com/office/officeart/2005/8/layout/default"/>
    <dgm:cxn modelId="{23D5E7CF-551F-4351-8575-840C2DF320E4}" srcId="{102F9DC7-D51A-48D7-AFB1-C61AB7246112}" destId="{4F8EB962-CEF8-4B46-A8B2-2545EDC2ACD4}" srcOrd="0" destOrd="0" parTransId="{91572CC0-1BED-43B6-949C-B5D52EA473B7}" sibTransId="{FC1A4228-CBDE-48FC-8904-2FFB7845BE6A}"/>
    <dgm:cxn modelId="{7F83B1BD-9A25-45F9-96D1-3A9BEC6AD4F6}" type="presOf" srcId="{102F9DC7-D51A-48D7-AFB1-C61AB7246112}" destId="{C64ABE7F-FC29-4739-B354-F83BEC14B87B}" srcOrd="0" destOrd="0" presId="urn:microsoft.com/office/officeart/2005/8/layout/default"/>
    <dgm:cxn modelId="{2C3050BB-275D-49B1-8FEF-AF1E9DA3C5B0}" type="presParOf" srcId="{C64ABE7F-FC29-4739-B354-F83BEC14B87B}" destId="{97C542D7-C17A-4989-A164-83E76612B720}" srcOrd="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6B70F66-FB94-4B7A-A88F-8B2AC1B94F65}" type="doc">
      <dgm:prSet loTypeId="urn:microsoft.com/office/officeart/2005/8/layout/hierarchy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CB1B99D-DF5C-450C-AF26-3ABE77917A98}">
      <dgm:prSet phldrT="[Текст]"/>
      <dgm:spPr/>
      <dgm:t>
        <a:bodyPr/>
        <a:lstStyle/>
        <a:p>
          <a:pPr algn="l"/>
          <a:r>
            <a:rPr lang="ru-RU" dirty="0" smtClean="0"/>
            <a:t>Исполнение проверки осуществляется в соответствии с:</a:t>
          </a:r>
          <a:endParaRPr lang="ru-RU" dirty="0"/>
        </a:p>
      </dgm:t>
    </dgm:pt>
    <dgm:pt modelId="{4BDCCB8E-B99C-49C6-B33C-236AD7A5C3DD}" type="parTrans" cxnId="{D2DA4666-E519-4825-99AB-E7448D549864}">
      <dgm:prSet/>
      <dgm:spPr/>
      <dgm:t>
        <a:bodyPr/>
        <a:lstStyle/>
        <a:p>
          <a:endParaRPr lang="ru-RU"/>
        </a:p>
      </dgm:t>
    </dgm:pt>
    <dgm:pt modelId="{8E2FC93D-93F3-4680-8149-5FFF6E07A2CD}" type="sibTrans" cxnId="{D2DA4666-E519-4825-99AB-E7448D549864}">
      <dgm:prSet/>
      <dgm:spPr/>
      <dgm:t>
        <a:bodyPr/>
        <a:lstStyle/>
        <a:p>
          <a:endParaRPr lang="ru-RU"/>
        </a:p>
      </dgm:t>
    </dgm:pt>
    <dgm:pt modelId="{9A9F4FAC-830A-458C-9DB0-38A3FE0697AE}">
      <dgm:prSet phldrT="[Текст]" custT="1"/>
      <dgm:spPr/>
      <dgm:t>
        <a:bodyPr/>
        <a:lstStyle/>
        <a:p>
          <a:r>
            <a:rPr lang="ru-RU" sz="1600" dirty="0" smtClean="0"/>
            <a:t>пп.5 п.3 ст. 78 БК РФ   </a:t>
          </a:r>
          <a:endParaRPr lang="ru-RU" sz="1600" dirty="0"/>
        </a:p>
      </dgm:t>
    </dgm:pt>
    <dgm:pt modelId="{B0912851-0C6B-467F-B968-26E6690882DC}" type="parTrans" cxnId="{D6469A01-5C30-436F-B1CF-5AFAAB86534C}">
      <dgm:prSet/>
      <dgm:spPr/>
      <dgm:t>
        <a:bodyPr/>
        <a:lstStyle/>
        <a:p>
          <a:endParaRPr lang="ru-RU"/>
        </a:p>
      </dgm:t>
    </dgm:pt>
    <dgm:pt modelId="{71A0A127-0267-47C5-B26E-96F4EB2D166D}" type="sibTrans" cxnId="{D6469A01-5C30-436F-B1CF-5AFAAB86534C}">
      <dgm:prSet/>
      <dgm:spPr/>
      <dgm:t>
        <a:bodyPr/>
        <a:lstStyle/>
        <a:p>
          <a:endParaRPr lang="ru-RU"/>
        </a:p>
      </dgm:t>
    </dgm:pt>
    <dgm:pt modelId="{D3C2E351-477A-4E0B-8A6B-259DC240E535}">
      <dgm:prSet phldrT="[Текст]" custT="1"/>
      <dgm:spPr/>
      <dgm:t>
        <a:bodyPr/>
        <a:lstStyle/>
        <a:p>
          <a:r>
            <a:rPr lang="ru-RU" sz="1600" dirty="0" smtClean="0"/>
            <a:t>П. 4 Порядка предоставления субсидии от 27.09.2017 г. 450-п</a:t>
          </a:r>
          <a:endParaRPr lang="ru-RU" sz="1600" dirty="0"/>
        </a:p>
      </dgm:t>
    </dgm:pt>
    <dgm:pt modelId="{F222531F-AAF4-4216-A0E1-0AE7E7446E14}" type="parTrans" cxnId="{B3B6A117-F551-4484-9013-02ABE85FDE61}">
      <dgm:prSet/>
      <dgm:spPr/>
      <dgm:t>
        <a:bodyPr/>
        <a:lstStyle/>
        <a:p>
          <a:endParaRPr lang="ru-RU"/>
        </a:p>
      </dgm:t>
    </dgm:pt>
    <dgm:pt modelId="{F1A2500D-1805-46AB-A0E3-F554978ED6B3}" type="sibTrans" cxnId="{B3B6A117-F551-4484-9013-02ABE85FDE61}">
      <dgm:prSet/>
      <dgm:spPr/>
      <dgm:t>
        <a:bodyPr/>
        <a:lstStyle/>
        <a:p>
          <a:endParaRPr lang="ru-RU"/>
        </a:p>
      </dgm:t>
    </dgm:pt>
    <dgm:pt modelId="{04C71F19-4214-4C39-A1AA-E229E19E6E32}" type="pres">
      <dgm:prSet presAssocID="{16B70F66-FB94-4B7A-A88F-8B2AC1B94F65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66430CC2-2718-476D-B064-A540B59DA080}" type="pres">
      <dgm:prSet presAssocID="{7CB1B99D-DF5C-450C-AF26-3ABE77917A98}" presName="root" presStyleCnt="0"/>
      <dgm:spPr/>
    </dgm:pt>
    <dgm:pt modelId="{E7CB1209-D3CB-499C-A8F5-74AE88094601}" type="pres">
      <dgm:prSet presAssocID="{7CB1B99D-DF5C-450C-AF26-3ABE77917A98}" presName="rootComposite" presStyleCnt="0"/>
      <dgm:spPr/>
    </dgm:pt>
    <dgm:pt modelId="{4B6CF77F-0413-4973-8677-8BD00220C49E}" type="pres">
      <dgm:prSet presAssocID="{7CB1B99D-DF5C-450C-AF26-3ABE77917A98}" presName="rootText" presStyleLbl="node1" presStyleIdx="0" presStyleCnt="1" custScaleX="430874" custScaleY="98155"/>
      <dgm:spPr/>
      <dgm:t>
        <a:bodyPr/>
        <a:lstStyle/>
        <a:p>
          <a:endParaRPr lang="ru-RU"/>
        </a:p>
      </dgm:t>
    </dgm:pt>
    <dgm:pt modelId="{AB00D666-5AE4-41F6-B2D7-26037373DF63}" type="pres">
      <dgm:prSet presAssocID="{7CB1B99D-DF5C-450C-AF26-3ABE77917A98}" presName="rootConnector" presStyleLbl="node1" presStyleIdx="0" presStyleCnt="1"/>
      <dgm:spPr/>
      <dgm:t>
        <a:bodyPr/>
        <a:lstStyle/>
        <a:p>
          <a:endParaRPr lang="ru-RU"/>
        </a:p>
      </dgm:t>
    </dgm:pt>
    <dgm:pt modelId="{6C14DAB4-188C-4983-A1CA-76237DBD975D}" type="pres">
      <dgm:prSet presAssocID="{7CB1B99D-DF5C-450C-AF26-3ABE77917A98}" presName="childShape" presStyleCnt="0"/>
      <dgm:spPr/>
    </dgm:pt>
    <dgm:pt modelId="{89D6173E-EAF9-43FC-A39D-CE9F1CC827D8}" type="pres">
      <dgm:prSet presAssocID="{B0912851-0C6B-467F-B968-26E6690882DC}" presName="Name13" presStyleLbl="parChTrans1D2" presStyleIdx="0" presStyleCnt="2"/>
      <dgm:spPr/>
      <dgm:t>
        <a:bodyPr/>
        <a:lstStyle/>
        <a:p>
          <a:endParaRPr lang="ru-RU"/>
        </a:p>
      </dgm:t>
    </dgm:pt>
    <dgm:pt modelId="{63D14389-2D6B-4152-9010-1971FFE6CBF1}" type="pres">
      <dgm:prSet presAssocID="{9A9F4FAC-830A-458C-9DB0-38A3FE0697AE}" presName="childText" presStyleLbl="bgAcc1" presStyleIdx="0" presStyleCnt="2" custScaleX="61043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056F095-9A5E-4E0C-BC8D-B79D916244B3}" type="pres">
      <dgm:prSet presAssocID="{F222531F-AAF4-4216-A0E1-0AE7E7446E14}" presName="Name13" presStyleLbl="parChTrans1D2" presStyleIdx="1" presStyleCnt="2"/>
      <dgm:spPr/>
      <dgm:t>
        <a:bodyPr/>
        <a:lstStyle/>
        <a:p>
          <a:endParaRPr lang="ru-RU"/>
        </a:p>
      </dgm:t>
    </dgm:pt>
    <dgm:pt modelId="{9C6E8B16-33B0-4E40-8346-6F251DBD6DCA}" type="pres">
      <dgm:prSet presAssocID="{D3C2E351-477A-4E0B-8A6B-259DC240E535}" presName="childText" presStyleLbl="bgAcc1" presStyleIdx="1" presStyleCnt="2" custScaleX="61043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A2C3131-FA5B-4858-BD4C-E325A5431D2B}" type="presOf" srcId="{16B70F66-FB94-4B7A-A88F-8B2AC1B94F65}" destId="{04C71F19-4214-4C39-A1AA-E229E19E6E32}" srcOrd="0" destOrd="0" presId="urn:microsoft.com/office/officeart/2005/8/layout/hierarchy3"/>
    <dgm:cxn modelId="{D50F76DF-541D-4725-8449-D728B7ACD33C}" type="presOf" srcId="{D3C2E351-477A-4E0B-8A6B-259DC240E535}" destId="{9C6E8B16-33B0-4E40-8346-6F251DBD6DCA}" srcOrd="0" destOrd="0" presId="urn:microsoft.com/office/officeart/2005/8/layout/hierarchy3"/>
    <dgm:cxn modelId="{D2DA4666-E519-4825-99AB-E7448D549864}" srcId="{16B70F66-FB94-4B7A-A88F-8B2AC1B94F65}" destId="{7CB1B99D-DF5C-450C-AF26-3ABE77917A98}" srcOrd="0" destOrd="0" parTransId="{4BDCCB8E-B99C-49C6-B33C-236AD7A5C3DD}" sibTransId="{8E2FC93D-93F3-4680-8149-5FFF6E07A2CD}"/>
    <dgm:cxn modelId="{AE53FC41-411A-4883-95ED-2C5B660AA133}" type="presOf" srcId="{7CB1B99D-DF5C-450C-AF26-3ABE77917A98}" destId="{AB00D666-5AE4-41F6-B2D7-26037373DF63}" srcOrd="1" destOrd="0" presId="urn:microsoft.com/office/officeart/2005/8/layout/hierarchy3"/>
    <dgm:cxn modelId="{B3B6A117-F551-4484-9013-02ABE85FDE61}" srcId="{7CB1B99D-DF5C-450C-AF26-3ABE77917A98}" destId="{D3C2E351-477A-4E0B-8A6B-259DC240E535}" srcOrd="1" destOrd="0" parTransId="{F222531F-AAF4-4216-A0E1-0AE7E7446E14}" sibTransId="{F1A2500D-1805-46AB-A0E3-F554978ED6B3}"/>
    <dgm:cxn modelId="{D6469A01-5C30-436F-B1CF-5AFAAB86534C}" srcId="{7CB1B99D-DF5C-450C-AF26-3ABE77917A98}" destId="{9A9F4FAC-830A-458C-9DB0-38A3FE0697AE}" srcOrd="0" destOrd="0" parTransId="{B0912851-0C6B-467F-B968-26E6690882DC}" sibTransId="{71A0A127-0267-47C5-B26E-96F4EB2D166D}"/>
    <dgm:cxn modelId="{85A645FB-3E9B-4CB0-A939-A0E0AB24DADE}" type="presOf" srcId="{F222531F-AAF4-4216-A0E1-0AE7E7446E14}" destId="{7056F095-9A5E-4E0C-BC8D-B79D916244B3}" srcOrd="0" destOrd="0" presId="urn:microsoft.com/office/officeart/2005/8/layout/hierarchy3"/>
    <dgm:cxn modelId="{4A835E56-EC9A-4C72-8196-D392F804FDC8}" type="presOf" srcId="{B0912851-0C6B-467F-B968-26E6690882DC}" destId="{89D6173E-EAF9-43FC-A39D-CE9F1CC827D8}" srcOrd="0" destOrd="0" presId="urn:microsoft.com/office/officeart/2005/8/layout/hierarchy3"/>
    <dgm:cxn modelId="{7BB0FD71-EBD2-48D1-9C24-AEC49C150645}" type="presOf" srcId="{9A9F4FAC-830A-458C-9DB0-38A3FE0697AE}" destId="{63D14389-2D6B-4152-9010-1971FFE6CBF1}" srcOrd="0" destOrd="0" presId="urn:microsoft.com/office/officeart/2005/8/layout/hierarchy3"/>
    <dgm:cxn modelId="{122D7555-430F-47E8-8D2F-AD5F65287CE4}" type="presOf" srcId="{7CB1B99D-DF5C-450C-AF26-3ABE77917A98}" destId="{4B6CF77F-0413-4973-8677-8BD00220C49E}" srcOrd="0" destOrd="0" presId="urn:microsoft.com/office/officeart/2005/8/layout/hierarchy3"/>
    <dgm:cxn modelId="{94086E8F-F4FA-4550-BE91-569C71F8EA61}" type="presParOf" srcId="{04C71F19-4214-4C39-A1AA-E229E19E6E32}" destId="{66430CC2-2718-476D-B064-A540B59DA080}" srcOrd="0" destOrd="0" presId="urn:microsoft.com/office/officeart/2005/8/layout/hierarchy3"/>
    <dgm:cxn modelId="{87A3F1BF-D0D2-49C5-9F40-B0BD19564A42}" type="presParOf" srcId="{66430CC2-2718-476D-B064-A540B59DA080}" destId="{E7CB1209-D3CB-499C-A8F5-74AE88094601}" srcOrd="0" destOrd="0" presId="urn:microsoft.com/office/officeart/2005/8/layout/hierarchy3"/>
    <dgm:cxn modelId="{9725B67E-33ED-45F4-8733-3B70BB7039BB}" type="presParOf" srcId="{E7CB1209-D3CB-499C-A8F5-74AE88094601}" destId="{4B6CF77F-0413-4973-8677-8BD00220C49E}" srcOrd="0" destOrd="0" presId="urn:microsoft.com/office/officeart/2005/8/layout/hierarchy3"/>
    <dgm:cxn modelId="{8A066C85-CB42-4E40-88F4-41D067991DC5}" type="presParOf" srcId="{E7CB1209-D3CB-499C-A8F5-74AE88094601}" destId="{AB00D666-5AE4-41F6-B2D7-26037373DF63}" srcOrd="1" destOrd="0" presId="urn:microsoft.com/office/officeart/2005/8/layout/hierarchy3"/>
    <dgm:cxn modelId="{8C87E053-8210-4666-A41C-86A67B7B97E3}" type="presParOf" srcId="{66430CC2-2718-476D-B064-A540B59DA080}" destId="{6C14DAB4-188C-4983-A1CA-76237DBD975D}" srcOrd="1" destOrd="0" presId="urn:microsoft.com/office/officeart/2005/8/layout/hierarchy3"/>
    <dgm:cxn modelId="{6F0EE312-E209-41F3-9DA5-AD90A9C56991}" type="presParOf" srcId="{6C14DAB4-188C-4983-A1CA-76237DBD975D}" destId="{89D6173E-EAF9-43FC-A39D-CE9F1CC827D8}" srcOrd="0" destOrd="0" presId="urn:microsoft.com/office/officeart/2005/8/layout/hierarchy3"/>
    <dgm:cxn modelId="{26901368-C80A-4009-B9A7-F679389F25A3}" type="presParOf" srcId="{6C14DAB4-188C-4983-A1CA-76237DBD975D}" destId="{63D14389-2D6B-4152-9010-1971FFE6CBF1}" srcOrd="1" destOrd="0" presId="urn:microsoft.com/office/officeart/2005/8/layout/hierarchy3"/>
    <dgm:cxn modelId="{AB8C89A5-9BF4-412A-ABF0-1E6B0AA99A83}" type="presParOf" srcId="{6C14DAB4-188C-4983-A1CA-76237DBD975D}" destId="{7056F095-9A5E-4E0C-BC8D-B79D916244B3}" srcOrd="2" destOrd="0" presId="urn:microsoft.com/office/officeart/2005/8/layout/hierarchy3"/>
    <dgm:cxn modelId="{10669CBD-2AC4-4C45-BBEA-6AD0EBA47933}" type="presParOf" srcId="{6C14DAB4-188C-4983-A1CA-76237DBD975D}" destId="{9C6E8B16-33B0-4E40-8346-6F251DBD6DCA}" srcOrd="3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6B70F66-FB94-4B7A-A88F-8B2AC1B94F65}" type="doc">
      <dgm:prSet loTypeId="urn:microsoft.com/office/officeart/2005/8/layout/hierarchy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CB1B99D-DF5C-450C-AF26-3ABE77917A98}">
      <dgm:prSet phldrT="[Текст]"/>
      <dgm:spPr/>
      <dgm:t>
        <a:bodyPr/>
        <a:lstStyle/>
        <a:p>
          <a:pPr algn="l"/>
          <a:r>
            <a:rPr lang="ru-RU" dirty="0" smtClean="0"/>
            <a:t>Агентство субсидий при проведении проверки руководствуется:</a:t>
          </a:r>
          <a:endParaRPr lang="ru-RU" dirty="0"/>
        </a:p>
      </dgm:t>
    </dgm:pt>
    <dgm:pt modelId="{4BDCCB8E-B99C-49C6-B33C-236AD7A5C3DD}" type="parTrans" cxnId="{D2DA4666-E519-4825-99AB-E7448D549864}">
      <dgm:prSet/>
      <dgm:spPr/>
      <dgm:t>
        <a:bodyPr/>
        <a:lstStyle/>
        <a:p>
          <a:endParaRPr lang="ru-RU"/>
        </a:p>
      </dgm:t>
    </dgm:pt>
    <dgm:pt modelId="{8E2FC93D-93F3-4680-8149-5FFF6E07A2CD}" type="sibTrans" cxnId="{D2DA4666-E519-4825-99AB-E7448D549864}">
      <dgm:prSet/>
      <dgm:spPr/>
      <dgm:t>
        <a:bodyPr/>
        <a:lstStyle/>
        <a:p>
          <a:endParaRPr lang="ru-RU"/>
        </a:p>
      </dgm:t>
    </dgm:pt>
    <dgm:pt modelId="{9A9F4FAC-830A-458C-9DB0-38A3FE0697AE}">
      <dgm:prSet phldrT="[Текст]"/>
      <dgm:spPr/>
      <dgm:t>
        <a:bodyPr/>
        <a:lstStyle/>
        <a:p>
          <a:pPr algn="l"/>
          <a:r>
            <a:rPr lang="ru-RU" dirty="0" smtClean="0"/>
            <a:t>Порядком проведения проверок от 01.06.2018 г. № 223-п  </a:t>
          </a:r>
          <a:endParaRPr lang="ru-RU" dirty="0"/>
        </a:p>
      </dgm:t>
    </dgm:pt>
    <dgm:pt modelId="{B0912851-0C6B-467F-B968-26E6690882DC}" type="parTrans" cxnId="{D6469A01-5C30-436F-B1CF-5AFAAB86534C}">
      <dgm:prSet/>
      <dgm:spPr/>
      <dgm:t>
        <a:bodyPr/>
        <a:lstStyle/>
        <a:p>
          <a:endParaRPr lang="ru-RU"/>
        </a:p>
      </dgm:t>
    </dgm:pt>
    <dgm:pt modelId="{71A0A127-0267-47C5-B26E-96F4EB2D166D}" type="sibTrans" cxnId="{D6469A01-5C30-436F-B1CF-5AFAAB86534C}">
      <dgm:prSet/>
      <dgm:spPr/>
      <dgm:t>
        <a:bodyPr/>
        <a:lstStyle/>
        <a:p>
          <a:endParaRPr lang="ru-RU"/>
        </a:p>
      </dgm:t>
    </dgm:pt>
    <dgm:pt modelId="{D3C2E351-477A-4E0B-8A6B-259DC240E535}">
      <dgm:prSet phldrT="[Текст]"/>
      <dgm:spPr/>
      <dgm:t>
        <a:bodyPr/>
        <a:lstStyle/>
        <a:p>
          <a:pPr algn="l"/>
          <a:r>
            <a:rPr lang="ru-RU" dirty="0" smtClean="0"/>
            <a:t>Положением о возврате излишне выплаченных субсидий по итогам проверок от 12.09.2015 г. № 385п </a:t>
          </a:r>
          <a:endParaRPr lang="ru-RU" dirty="0"/>
        </a:p>
      </dgm:t>
    </dgm:pt>
    <dgm:pt modelId="{F222531F-AAF4-4216-A0E1-0AE7E7446E14}" type="parTrans" cxnId="{B3B6A117-F551-4484-9013-02ABE85FDE61}">
      <dgm:prSet/>
      <dgm:spPr/>
      <dgm:t>
        <a:bodyPr/>
        <a:lstStyle/>
        <a:p>
          <a:endParaRPr lang="ru-RU"/>
        </a:p>
      </dgm:t>
    </dgm:pt>
    <dgm:pt modelId="{F1A2500D-1805-46AB-A0E3-F554978ED6B3}" type="sibTrans" cxnId="{B3B6A117-F551-4484-9013-02ABE85FDE61}">
      <dgm:prSet/>
      <dgm:spPr/>
      <dgm:t>
        <a:bodyPr/>
        <a:lstStyle/>
        <a:p>
          <a:endParaRPr lang="ru-RU"/>
        </a:p>
      </dgm:t>
    </dgm:pt>
    <dgm:pt modelId="{A946FE4A-687B-4B76-9913-26A926691014}">
      <dgm:prSet/>
      <dgm:spPr/>
      <dgm:t>
        <a:bodyPr/>
        <a:lstStyle/>
        <a:p>
          <a:pPr algn="l"/>
          <a:r>
            <a:rPr lang="ru-RU" dirty="0" smtClean="0"/>
            <a:t>Порядком взаимодействия </a:t>
          </a:r>
          <a:r>
            <a:rPr lang="ru-RU" dirty="0" smtClean="0"/>
            <a:t>Министерства </a:t>
          </a:r>
          <a:r>
            <a:rPr lang="ru-RU" dirty="0" err="1" smtClean="0"/>
            <a:t>ЖКХиЭ</a:t>
          </a:r>
          <a:r>
            <a:rPr lang="ru-RU" dirty="0" smtClean="0"/>
            <a:t> РСЯ) </a:t>
          </a:r>
          <a:r>
            <a:rPr lang="ru-RU" dirty="0" smtClean="0"/>
            <a:t>с Агентством субсидий при проведении проверок от 16.08.2019 г. № 335-п</a:t>
          </a:r>
          <a:endParaRPr lang="ru-RU" dirty="0"/>
        </a:p>
      </dgm:t>
    </dgm:pt>
    <dgm:pt modelId="{379C27E9-5300-4D57-B34B-8FFE59B8B857}" type="parTrans" cxnId="{E6D0340D-EB4F-4E61-BDB2-59BC6EBD9D66}">
      <dgm:prSet/>
      <dgm:spPr/>
      <dgm:t>
        <a:bodyPr/>
        <a:lstStyle/>
        <a:p>
          <a:endParaRPr lang="ru-RU"/>
        </a:p>
      </dgm:t>
    </dgm:pt>
    <dgm:pt modelId="{F9691932-A352-444D-B8C8-79147DDD26C4}" type="sibTrans" cxnId="{E6D0340D-EB4F-4E61-BDB2-59BC6EBD9D66}">
      <dgm:prSet/>
      <dgm:spPr/>
      <dgm:t>
        <a:bodyPr/>
        <a:lstStyle/>
        <a:p>
          <a:endParaRPr lang="ru-RU"/>
        </a:p>
      </dgm:t>
    </dgm:pt>
    <dgm:pt modelId="{04C71F19-4214-4C39-A1AA-E229E19E6E32}" type="pres">
      <dgm:prSet presAssocID="{16B70F66-FB94-4B7A-A88F-8B2AC1B94F65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66430CC2-2718-476D-B064-A540B59DA080}" type="pres">
      <dgm:prSet presAssocID="{7CB1B99D-DF5C-450C-AF26-3ABE77917A98}" presName="root" presStyleCnt="0"/>
      <dgm:spPr/>
    </dgm:pt>
    <dgm:pt modelId="{E7CB1209-D3CB-499C-A8F5-74AE88094601}" type="pres">
      <dgm:prSet presAssocID="{7CB1B99D-DF5C-450C-AF26-3ABE77917A98}" presName="rootComposite" presStyleCnt="0"/>
      <dgm:spPr/>
    </dgm:pt>
    <dgm:pt modelId="{4B6CF77F-0413-4973-8677-8BD00220C49E}" type="pres">
      <dgm:prSet presAssocID="{7CB1B99D-DF5C-450C-AF26-3ABE77917A98}" presName="rootText" presStyleLbl="node1" presStyleIdx="0" presStyleCnt="1" custScaleX="353725"/>
      <dgm:spPr/>
      <dgm:t>
        <a:bodyPr/>
        <a:lstStyle/>
        <a:p>
          <a:endParaRPr lang="ru-RU"/>
        </a:p>
      </dgm:t>
    </dgm:pt>
    <dgm:pt modelId="{AB00D666-5AE4-41F6-B2D7-26037373DF63}" type="pres">
      <dgm:prSet presAssocID="{7CB1B99D-DF5C-450C-AF26-3ABE77917A98}" presName="rootConnector" presStyleLbl="node1" presStyleIdx="0" presStyleCnt="1"/>
      <dgm:spPr/>
      <dgm:t>
        <a:bodyPr/>
        <a:lstStyle/>
        <a:p>
          <a:endParaRPr lang="ru-RU"/>
        </a:p>
      </dgm:t>
    </dgm:pt>
    <dgm:pt modelId="{6C14DAB4-188C-4983-A1CA-76237DBD975D}" type="pres">
      <dgm:prSet presAssocID="{7CB1B99D-DF5C-450C-AF26-3ABE77917A98}" presName="childShape" presStyleCnt="0"/>
      <dgm:spPr/>
    </dgm:pt>
    <dgm:pt modelId="{89D6173E-EAF9-43FC-A39D-CE9F1CC827D8}" type="pres">
      <dgm:prSet presAssocID="{B0912851-0C6B-467F-B968-26E6690882DC}" presName="Name13" presStyleLbl="parChTrans1D2" presStyleIdx="0" presStyleCnt="3"/>
      <dgm:spPr/>
      <dgm:t>
        <a:bodyPr/>
        <a:lstStyle/>
        <a:p>
          <a:endParaRPr lang="ru-RU"/>
        </a:p>
      </dgm:t>
    </dgm:pt>
    <dgm:pt modelId="{63D14389-2D6B-4152-9010-1971FFE6CBF1}" type="pres">
      <dgm:prSet presAssocID="{9A9F4FAC-830A-458C-9DB0-38A3FE0697AE}" presName="childText" presStyleLbl="bgAcc1" presStyleIdx="0" presStyleCnt="3" custScaleX="50051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056F095-9A5E-4E0C-BC8D-B79D916244B3}" type="pres">
      <dgm:prSet presAssocID="{F222531F-AAF4-4216-A0E1-0AE7E7446E14}" presName="Name13" presStyleLbl="parChTrans1D2" presStyleIdx="1" presStyleCnt="3"/>
      <dgm:spPr/>
      <dgm:t>
        <a:bodyPr/>
        <a:lstStyle/>
        <a:p>
          <a:endParaRPr lang="ru-RU"/>
        </a:p>
      </dgm:t>
    </dgm:pt>
    <dgm:pt modelId="{9C6E8B16-33B0-4E40-8346-6F251DBD6DCA}" type="pres">
      <dgm:prSet presAssocID="{D3C2E351-477A-4E0B-8A6B-259DC240E535}" presName="childText" presStyleLbl="bgAcc1" presStyleIdx="1" presStyleCnt="3" custScaleX="50051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7A64BE4-5225-4B4F-A4D6-DA81B8CF9575}" type="pres">
      <dgm:prSet presAssocID="{379C27E9-5300-4D57-B34B-8FFE59B8B857}" presName="Name13" presStyleLbl="parChTrans1D2" presStyleIdx="2" presStyleCnt="3"/>
      <dgm:spPr/>
      <dgm:t>
        <a:bodyPr/>
        <a:lstStyle/>
        <a:p>
          <a:endParaRPr lang="ru-RU"/>
        </a:p>
      </dgm:t>
    </dgm:pt>
    <dgm:pt modelId="{3E56DBDD-D713-4A2F-8EBF-510AD4901C58}" type="pres">
      <dgm:prSet presAssocID="{A946FE4A-687B-4B76-9913-26A926691014}" presName="childText" presStyleLbl="bgAcc1" presStyleIdx="2" presStyleCnt="3" custScaleX="50051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0D25490-9784-4E65-85CF-6D904B3B30B1}" type="presOf" srcId="{379C27E9-5300-4D57-B34B-8FFE59B8B857}" destId="{B7A64BE4-5225-4B4F-A4D6-DA81B8CF9575}" srcOrd="0" destOrd="0" presId="urn:microsoft.com/office/officeart/2005/8/layout/hierarchy3"/>
    <dgm:cxn modelId="{38982EF4-5F95-4141-B8A2-D84DD254D910}" type="presOf" srcId="{16B70F66-FB94-4B7A-A88F-8B2AC1B94F65}" destId="{04C71F19-4214-4C39-A1AA-E229E19E6E32}" srcOrd="0" destOrd="0" presId="urn:microsoft.com/office/officeart/2005/8/layout/hierarchy3"/>
    <dgm:cxn modelId="{D2DA4666-E519-4825-99AB-E7448D549864}" srcId="{16B70F66-FB94-4B7A-A88F-8B2AC1B94F65}" destId="{7CB1B99D-DF5C-450C-AF26-3ABE77917A98}" srcOrd="0" destOrd="0" parTransId="{4BDCCB8E-B99C-49C6-B33C-236AD7A5C3DD}" sibTransId="{8E2FC93D-93F3-4680-8149-5FFF6E07A2CD}"/>
    <dgm:cxn modelId="{E6D0340D-EB4F-4E61-BDB2-59BC6EBD9D66}" srcId="{7CB1B99D-DF5C-450C-AF26-3ABE77917A98}" destId="{A946FE4A-687B-4B76-9913-26A926691014}" srcOrd="2" destOrd="0" parTransId="{379C27E9-5300-4D57-B34B-8FFE59B8B857}" sibTransId="{F9691932-A352-444D-B8C8-79147DDD26C4}"/>
    <dgm:cxn modelId="{7438302E-56E1-4C67-AB3E-297F54E7E457}" type="presOf" srcId="{7CB1B99D-DF5C-450C-AF26-3ABE77917A98}" destId="{4B6CF77F-0413-4973-8677-8BD00220C49E}" srcOrd="0" destOrd="0" presId="urn:microsoft.com/office/officeart/2005/8/layout/hierarchy3"/>
    <dgm:cxn modelId="{D6469A01-5C30-436F-B1CF-5AFAAB86534C}" srcId="{7CB1B99D-DF5C-450C-AF26-3ABE77917A98}" destId="{9A9F4FAC-830A-458C-9DB0-38A3FE0697AE}" srcOrd="0" destOrd="0" parTransId="{B0912851-0C6B-467F-B968-26E6690882DC}" sibTransId="{71A0A127-0267-47C5-B26E-96F4EB2D166D}"/>
    <dgm:cxn modelId="{4BF007EF-F340-4EF7-B021-70566726657C}" type="presOf" srcId="{9A9F4FAC-830A-458C-9DB0-38A3FE0697AE}" destId="{63D14389-2D6B-4152-9010-1971FFE6CBF1}" srcOrd="0" destOrd="0" presId="urn:microsoft.com/office/officeart/2005/8/layout/hierarchy3"/>
    <dgm:cxn modelId="{6CB608DE-F89F-4587-BCFC-EDBF21C16643}" type="presOf" srcId="{B0912851-0C6B-467F-B968-26E6690882DC}" destId="{89D6173E-EAF9-43FC-A39D-CE9F1CC827D8}" srcOrd="0" destOrd="0" presId="urn:microsoft.com/office/officeart/2005/8/layout/hierarchy3"/>
    <dgm:cxn modelId="{B3B6A117-F551-4484-9013-02ABE85FDE61}" srcId="{7CB1B99D-DF5C-450C-AF26-3ABE77917A98}" destId="{D3C2E351-477A-4E0B-8A6B-259DC240E535}" srcOrd="1" destOrd="0" parTransId="{F222531F-AAF4-4216-A0E1-0AE7E7446E14}" sibTransId="{F1A2500D-1805-46AB-A0E3-F554978ED6B3}"/>
    <dgm:cxn modelId="{B5326ED1-F01D-4CDD-9187-3176D79B6C65}" type="presOf" srcId="{A946FE4A-687B-4B76-9913-26A926691014}" destId="{3E56DBDD-D713-4A2F-8EBF-510AD4901C58}" srcOrd="0" destOrd="0" presId="urn:microsoft.com/office/officeart/2005/8/layout/hierarchy3"/>
    <dgm:cxn modelId="{843FE356-82F3-4752-A0B5-0045AD6936A7}" type="presOf" srcId="{D3C2E351-477A-4E0B-8A6B-259DC240E535}" destId="{9C6E8B16-33B0-4E40-8346-6F251DBD6DCA}" srcOrd="0" destOrd="0" presId="urn:microsoft.com/office/officeart/2005/8/layout/hierarchy3"/>
    <dgm:cxn modelId="{1AC41DA3-6ACD-4789-A4E5-CDDC7002080B}" type="presOf" srcId="{7CB1B99D-DF5C-450C-AF26-3ABE77917A98}" destId="{AB00D666-5AE4-41F6-B2D7-26037373DF63}" srcOrd="1" destOrd="0" presId="urn:microsoft.com/office/officeart/2005/8/layout/hierarchy3"/>
    <dgm:cxn modelId="{50768D69-55C8-4F11-8A29-BC575BE57EB8}" type="presOf" srcId="{F222531F-AAF4-4216-A0E1-0AE7E7446E14}" destId="{7056F095-9A5E-4E0C-BC8D-B79D916244B3}" srcOrd="0" destOrd="0" presId="urn:microsoft.com/office/officeart/2005/8/layout/hierarchy3"/>
    <dgm:cxn modelId="{ACC41659-E1AA-40DB-81DE-A52EFFF03F80}" type="presParOf" srcId="{04C71F19-4214-4C39-A1AA-E229E19E6E32}" destId="{66430CC2-2718-476D-B064-A540B59DA080}" srcOrd="0" destOrd="0" presId="urn:microsoft.com/office/officeart/2005/8/layout/hierarchy3"/>
    <dgm:cxn modelId="{E4D6F7D8-5B3A-4CD7-B4EB-E4C9BDE14562}" type="presParOf" srcId="{66430CC2-2718-476D-B064-A540B59DA080}" destId="{E7CB1209-D3CB-499C-A8F5-74AE88094601}" srcOrd="0" destOrd="0" presId="urn:microsoft.com/office/officeart/2005/8/layout/hierarchy3"/>
    <dgm:cxn modelId="{4C7F614D-317E-459C-B4F3-F54E0A3BF702}" type="presParOf" srcId="{E7CB1209-D3CB-499C-A8F5-74AE88094601}" destId="{4B6CF77F-0413-4973-8677-8BD00220C49E}" srcOrd="0" destOrd="0" presId="urn:microsoft.com/office/officeart/2005/8/layout/hierarchy3"/>
    <dgm:cxn modelId="{89B3B6C9-677C-4C24-A498-4336B38CC8D0}" type="presParOf" srcId="{E7CB1209-D3CB-499C-A8F5-74AE88094601}" destId="{AB00D666-5AE4-41F6-B2D7-26037373DF63}" srcOrd="1" destOrd="0" presId="urn:microsoft.com/office/officeart/2005/8/layout/hierarchy3"/>
    <dgm:cxn modelId="{61AC7AE9-762C-45F7-9903-CA301BDE6EDC}" type="presParOf" srcId="{66430CC2-2718-476D-B064-A540B59DA080}" destId="{6C14DAB4-188C-4983-A1CA-76237DBD975D}" srcOrd="1" destOrd="0" presId="urn:microsoft.com/office/officeart/2005/8/layout/hierarchy3"/>
    <dgm:cxn modelId="{BCD6E10D-C0B4-4A06-9E41-FD55637A711D}" type="presParOf" srcId="{6C14DAB4-188C-4983-A1CA-76237DBD975D}" destId="{89D6173E-EAF9-43FC-A39D-CE9F1CC827D8}" srcOrd="0" destOrd="0" presId="urn:microsoft.com/office/officeart/2005/8/layout/hierarchy3"/>
    <dgm:cxn modelId="{878A0305-ECA4-4DC1-80AB-C5BC7152B05A}" type="presParOf" srcId="{6C14DAB4-188C-4983-A1CA-76237DBD975D}" destId="{63D14389-2D6B-4152-9010-1971FFE6CBF1}" srcOrd="1" destOrd="0" presId="urn:microsoft.com/office/officeart/2005/8/layout/hierarchy3"/>
    <dgm:cxn modelId="{9ECD6B48-1F81-4AD8-99F6-C0732574F8AA}" type="presParOf" srcId="{6C14DAB4-188C-4983-A1CA-76237DBD975D}" destId="{7056F095-9A5E-4E0C-BC8D-B79D916244B3}" srcOrd="2" destOrd="0" presId="urn:microsoft.com/office/officeart/2005/8/layout/hierarchy3"/>
    <dgm:cxn modelId="{C77FBD52-6845-4551-A275-62A3BF7BE164}" type="presParOf" srcId="{6C14DAB4-188C-4983-A1CA-76237DBD975D}" destId="{9C6E8B16-33B0-4E40-8346-6F251DBD6DCA}" srcOrd="3" destOrd="0" presId="urn:microsoft.com/office/officeart/2005/8/layout/hierarchy3"/>
    <dgm:cxn modelId="{5B88D735-92B2-418C-8020-B434BC2CA12C}" type="presParOf" srcId="{6C14DAB4-188C-4983-A1CA-76237DBD975D}" destId="{B7A64BE4-5225-4B4F-A4D6-DA81B8CF9575}" srcOrd="4" destOrd="0" presId="urn:microsoft.com/office/officeart/2005/8/layout/hierarchy3"/>
    <dgm:cxn modelId="{3FB129AA-D649-40CB-B507-612ED214F474}" type="presParOf" srcId="{6C14DAB4-188C-4983-A1CA-76237DBD975D}" destId="{3E56DBDD-D713-4A2F-8EBF-510AD4901C58}" srcOrd="5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D99E283-E3FD-4F3C-9E38-510C70EABDAB}" type="doc">
      <dgm:prSet loTypeId="urn:microsoft.com/office/officeart/2005/8/layout/vList5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CF9BB42-187A-414B-99FD-B5C5281E66DE}">
      <dgm:prSet phldrT="[Текст]" custT="1"/>
      <dgm:spPr/>
      <dgm:t>
        <a:bodyPr/>
        <a:lstStyle/>
        <a:p>
          <a:r>
            <a:rPr lang="ru-RU" sz="3000" dirty="0" smtClean="0"/>
            <a:t>Цель проверки</a:t>
          </a:r>
          <a:endParaRPr lang="ru-RU" sz="3000" dirty="0"/>
        </a:p>
      </dgm:t>
    </dgm:pt>
    <dgm:pt modelId="{6EFB5BD0-A038-487F-AD53-B47842A28B49}" type="parTrans" cxnId="{8D812731-3D6F-4CC4-962B-15BAAA8C390B}">
      <dgm:prSet/>
      <dgm:spPr/>
      <dgm:t>
        <a:bodyPr/>
        <a:lstStyle/>
        <a:p>
          <a:endParaRPr lang="ru-RU"/>
        </a:p>
      </dgm:t>
    </dgm:pt>
    <dgm:pt modelId="{A7E0D25F-A6E1-4A6C-A4DC-5A17F2F71301}" type="sibTrans" cxnId="{8D812731-3D6F-4CC4-962B-15BAAA8C390B}">
      <dgm:prSet/>
      <dgm:spPr/>
      <dgm:t>
        <a:bodyPr/>
        <a:lstStyle/>
        <a:p>
          <a:endParaRPr lang="ru-RU"/>
        </a:p>
      </dgm:t>
    </dgm:pt>
    <dgm:pt modelId="{8CB30E39-C4CD-43CA-BECF-53142F8632D6}">
      <dgm:prSet phldrT="[Текст]" custT="1"/>
      <dgm:spPr/>
      <dgm:t>
        <a:bodyPr/>
        <a:lstStyle/>
        <a:p>
          <a:pPr algn="l"/>
          <a:r>
            <a:rPr lang="ru-RU" sz="2500" dirty="0" smtClean="0"/>
            <a:t>обоснованность полученной организацией субсидии из госбюджета</a:t>
          </a:r>
          <a:endParaRPr lang="ru-RU" sz="2500" dirty="0"/>
        </a:p>
      </dgm:t>
    </dgm:pt>
    <dgm:pt modelId="{0A522EF9-46E8-4469-93BB-C428D889FC6A}" type="parTrans" cxnId="{C149FBFF-A665-4EC5-8BDE-3622CE8FE44C}">
      <dgm:prSet/>
      <dgm:spPr/>
      <dgm:t>
        <a:bodyPr/>
        <a:lstStyle/>
        <a:p>
          <a:endParaRPr lang="ru-RU"/>
        </a:p>
      </dgm:t>
    </dgm:pt>
    <dgm:pt modelId="{94693A1A-9ADC-4588-BAAF-BC8813457BCB}" type="sibTrans" cxnId="{C149FBFF-A665-4EC5-8BDE-3622CE8FE44C}">
      <dgm:prSet/>
      <dgm:spPr/>
      <dgm:t>
        <a:bodyPr/>
        <a:lstStyle/>
        <a:p>
          <a:endParaRPr lang="ru-RU"/>
        </a:p>
      </dgm:t>
    </dgm:pt>
    <dgm:pt modelId="{88108B15-20DC-4DFE-A4E4-F60D4D3C110E}">
      <dgm:prSet phldrT="[Текст]" custT="1"/>
      <dgm:spPr/>
      <dgm:t>
        <a:bodyPr/>
        <a:lstStyle/>
        <a:p>
          <a:r>
            <a:rPr lang="ru-RU" sz="3000" dirty="0" smtClean="0"/>
            <a:t>Предмет проверки</a:t>
          </a:r>
          <a:endParaRPr lang="ru-RU" sz="3000" dirty="0"/>
        </a:p>
      </dgm:t>
    </dgm:pt>
    <dgm:pt modelId="{1E3245AE-FCAF-40A9-9A3E-E490E1B675FB}" type="parTrans" cxnId="{53A4B729-FE3F-47B2-9536-B6110B2355D0}">
      <dgm:prSet/>
      <dgm:spPr/>
      <dgm:t>
        <a:bodyPr/>
        <a:lstStyle/>
        <a:p>
          <a:endParaRPr lang="ru-RU"/>
        </a:p>
      </dgm:t>
    </dgm:pt>
    <dgm:pt modelId="{E2E04B5E-95FD-4F3A-A4BB-0394D1E43D59}" type="sibTrans" cxnId="{53A4B729-FE3F-47B2-9536-B6110B2355D0}">
      <dgm:prSet/>
      <dgm:spPr/>
      <dgm:t>
        <a:bodyPr/>
        <a:lstStyle/>
        <a:p>
          <a:endParaRPr lang="ru-RU"/>
        </a:p>
      </dgm:t>
    </dgm:pt>
    <dgm:pt modelId="{9F01CBEF-8FBF-42F8-907B-EA80FFF20B67}">
      <dgm:prSet phldrT="[Текст]" custT="1"/>
      <dgm:spPr/>
      <dgm:t>
        <a:bodyPr/>
        <a:lstStyle/>
        <a:p>
          <a:r>
            <a:rPr lang="ru-RU" sz="2500" dirty="0" smtClean="0"/>
            <a:t>соблюдение условий, целей и порядка предоставления субсидии</a:t>
          </a:r>
          <a:endParaRPr lang="ru-RU" sz="2500" dirty="0"/>
        </a:p>
      </dgm:t>
    </dgm:pt>
    <dgm:pt modelId="{31AB47E9-DB1F-44E3-AEBD-065257EF0D3E}" type="parTrans" cxnId="{C0799C75-D460-4DFD-BA04-46CC505DFD7D}">
      <dgm:prSet/>
      <dgm:spPr/>
      <dgm:t>
        <a:bodyPr/>
        <a:lstStyle/>
        <a:p>
          <a:endParaRPr lang="ru-RU"/>
        </a:p>
      </dgm:t>
    </dgm:pt>
    <dgm:pt modelId="{28FE7ADB-39F3-4D1E-A5BA-AC84D409A46E}" type="sibTrans" cxnId="{C0799C75-D460-4DFD-BA04-46CC505DFD7D}">
      <dgm:prSet/>
      <dgm:spPr/>
      <dgm:t>
        <a:bodyPr/>
        <a:lstStyle/>
        <a:p>
          <a:endParaRPr lang="ru-RU"/>
        </a:p>
      </dgm:t>
    </dgm:pt>
    <dgm:pt modelId="{0EB8AA61-A928-44FB-A733-6D770112911E}" type="pres">
      <dgm:prSet presAssocID="{3D99E283-E3FD-4F3C-9E38-510C70EABDAB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6419309-F21E-4AE9-902D-3CB3FADEEF21}" type="pres">
      <dgm:prSet presAssocID="{2CF9BB42-187A-414B-99FD-B5C5281E66DE}" presName="linNode" presStyleCnt="0"/>
      <dgm:spPr/>
      <dgm:t>
        <a:bodyPr/>
        <a:lstStyle/>
        <a:p>
          <a:endParaRPr lang="ru-RU"/>
        </a:p>
      </dgm:t>
    </dgm:pt>
    <dgm:pt modelId="{4EC92110-46A5-4814-B8AF-3297EBEF3570}" type="pres">
      <dgm:prSet presAssocID="{2CF9BB42-187A-414B-99FD-B5C5281E66DE}" presName="parentText" presStyleLbl="node1" presStyleIdx="0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4B68344-B1B0-4813-A3F5-1780D078B76D}" type="pres">
      <dgm:prSet presAssocID="{2CF9BB42-187A-414B-99FD-B5C5281E66DE}" presName="descendantText" presStyleLbl="alignAccFollowNode1" presStyleIdx="0" presStyleCnt="2" custLinFactNeighborX="30285" custLinFactNeighborY="-7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1C881A1-A887-455B-ADE5-D7E6D2BBD914}" type="pres">
      <dgm:prSet presAssocID="{A7E0D25F-A6E1-4A6C-A4DC-5A17F2F71301}" presName="sp" presStyleCnt="0"/>
      <dgm:spPr/>
      <dgm:t>
        <a:bodyPr/>
        <a:lstStyle/>
        <a:p>
          <a:endParaRPr lang="ru-RU"/>
        </a:p>
      </dgm:t>
    </dgm:pt>
    <dgm:pt modelId="{2A2E13C8-F775-437F-9615-78CA704D60C5}" type="pres">
      <dgm:prSet presAssocID="{88108B15-20DC-4DFE-A4E4-F60D4D3C110E}" presName="linNode" presStyleCnt="0"/>
      <dgm:spPr/>
      <dgm:t>
        <a:bodyPr/>
        <a:lstStyle/>
        <a:p>
          <a:endParaRPr lang="ru-RU"/>
        </a:p>
      </dgm:t>
    </dgm:pt>
    <dgm:pt modelId="{04C6AC91-25FF-4EAE-8098-666836E94EF4}" type="pres">
      <dgm:prSet presAssocID="{88108B15-20DC-4DFE-A4E4-F60D4D3C110E}" presName="parentText" presStyleLbl="node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5699BF1-61B1-4C4E-8076-B28036E41085}" type="pres">
      <dgm:prSet presAssocID="{88108B15-20DC-4DFE-A4E4-F60D4D3C110E}" presName="descendantText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0799C75-D460-4DFD-BA04-46CC505DFD7D}" srcId="{88108B15-20DC-4DFE-A4E4-F60D4D3C110E}" destId="{9F01CBEF-8FBF-42F8-907B-EA80FFF20B67}" srcOrd="0" destOrd="0" parTransId="{31AB47E9-DB1F-44E3-AEBD-065257EF0D3E}" sibTransId="{28FE7ADB-39F3-4D1E-A5BA-AC84D409A46E}"/>
    <dgm:cxn modelId="{8D812731-3D6F-4CC4-962B-15BAAA8C390B}" srcId="{3D99E283-E3FD-4F3C-9E38-510C70EABDAB}" destId="{2CF9BB42-187A-414B-99FD-B5C5281E66DE}" srcOrd="0" destOrd="0" parTransId="{6EFB5BD0-A038-487F-AD53-B47842A28B49}" sibTransId="{A7E0D25F-A6E1-4A6C-A4DC-5A17F2F71301}"/>
    <dgm:cxn modelId="{AE669C62-67D4-40FC-8E8C-EA3E1B46C41D}" type="presOf" srcId="{9F01CBEF-8FBF-42F8-907B-EA80FFF20B67}" destId="{75699BF1-61B1-4C4E-8076-B28036E41085}" srcOrd="0" destOrd="0" presId="urn:microsoft.com/office/officeart/2005/8/layout/vList5"/>
    <dgm:cxn modelId="{C149FBFF-A665-4EC5-8BDE-3622CE8FE44C}" srcId="{2CF9BB42-187A-414B-99FD-B5C5281E66DE}" destId="{8CB30E39-C4CD-43CA-BECF-53142F8632D6}" srcOrd="0" destOrd="0" parTransId="{0A522EF9-46E8-4469-93BB-C428D889FC6A}" sibTransId="{94693A1A-9ADC-4588-BAAF-BC8813457BCB}"/>
    <dgm:cxn modelId="{53A4B729-FE3F-47B2-9536-B6110B2355D0}" srcId="{3D99E283-E3FD-4F3C-9E38-510C70EABDAB}" destId="{88108B15-20DC-4DFE-A4E4-F60D4D3C110E}" srcOrd="1" destOrd="0" parTransId="{1E3245AE-FCAF-40A9-9A3E-E490E1B675FB}" sibTransId="{E2E04B5E-95FD-4F3A-A4BB-0394D1E43D59}"/>
    <dgm:cxn modelId="{CF1EF4BA-E569-469B-B086-C1F05C829142}" type="presOf" srcId="{8CB30E39-C4CD-43CA-BECF-53142F8632D6}" destId="{04B68344-B1B0-4813-A3F5-1780D078B76D}" srcOrd="0" destOrd="0" presId="urn:microsoft.com/office/officeart/2005/8/layout/vList5"/>
    <dgm:cxn modelId="{05B84CAF-AC69-46A3-A4F0-61D188A53891}" type="presOf" srcId="{2CF9BB42-187A-414B-99FD-B5C5281E66DE}" destId="{4EC92110-46A5-4814-B8AF-3297EBEF3570}" srcOrd="0" destOrd="0" presId="urn:microsoft.com/office/officeart/2005/8/layout/vList5"/>
    <dgm:cxn modelId="{ED675914-8AED-43D1-B1C7-EBBA9DF6CE82}" type="presOf" srcId="{88108B15-20DC-4DFE-A4E4-F60D4D3C110E}" destId="{04C6AC91-25FF-4EAE-8098-666836E94EF4}" srcOrd="0" destOrd="0" presId="urn:microsoft.com/office/officeart/2005/8/layout/vList5"/>
    <dgm:cxn modelId="{4E3C41D3-71E9-4203-A4D0-9A2A26C9AA69}" type="presOf" srcId="{3D99E283-E3FD-4F3C-9E38-510C70EABDAB}" destId="{0EB8AA61-A928-44FB-A733-6D770112911E}" srcOrd="0" destOrd="0" presId="urn:microsoft.com/office/officeart/2005/8/layout/vList5"/>
    <dgm:cxn modelId="{DF9785A2-6B5F-4C96-81E3-78A4389BDEAC}" type="presParOf" srcId="{0EB8AA61-A928-44FB-A733-6D770112911E}" destId="{F6419309-F21E-4AE9-902D-3CB3FADEEF21}" srcOrd="0" destOrd="0" presId="urn:microsoft.com/office/officeart/2005/8/layout/vList5"/>
    <dgm:cxn modelId="{E34407ED-8AC4-489C-BB62-F8119574C29C}" type="presParOf" srcId="{F6419309-F21E-4AE9-902D-3CB3FADEEF21}" destId="{4EC92110-46A5-4814-B8AF-3297EBEF3570}" srcOrd="0" destOrd="0" presId="urn:microsoft.com/office/officeart/2005/8/layout/vList5"/>
    <dgm:cxn modelId="{F90B0644-0773-489A-A3DD-3E2085B89FA7}" type="presParOf" srcId="{F6419309-F21E-4AE9-902D-3CB3FADEEF21}" destId="{04B68344-B1B0-4813-A3F5-1780D078B76D}" srcOrd="1" destOrd="0" presId="urn:microsoft.com/office/officeart/2005/8/layout/vList5"/>
    <dgm:cxn modelId="{49FDB165-5310-4BB4-A509-70B972334771}" type="presParOf" srcId="{0EB8AA61-A928-44FB-A733-6D770112911E}" destId="{F1C881A1-A887-455B-ADE5-D7E6D2BBD914}" srcOrd="1" destOrd="0" presId="urn:microsoft.com/office/officeart/2005/8/layout/vList5"/>
    <dgm:cxn modelId="{BC9DBB58-5C02-43C7-86C7-E81D4DB2EB61}" type="presParOf" srcId="{0EB8AA61-A928-44FB-A733-6D770112911E}" destId="{2A2E13C8-F775-437F-9615-78CA704D60C5}" srcOrd="2" destOrd="0" presId="urn:microsoft.com/office/officeart/2005/8/layout/vList5"/>
    <dgm:cxn modelId="{A8877CEA-439B-4457-829D-2B6D69AA209B}" type="presParOf" srcId="{2A2E13C8-F775-437F-9615-78CA704D60C5}" destId="{04C6AC91-25FF-4EAE-8098-666836E94EF4}" srcOrd="0" destOrd="0" presId="urn:microsoft.com/office/officeart/2005/8/layout/vList5"/>
    <dgm:cxn modelId="{2140B207-38F3-4E6E-B5AC-103185B1CCEB}" type="presParOf" srcId="{2A2E13C8-F775-437F-9615-78CA704D60C5}" destId="{75699BF1-61B1-4C4E-8076-B28036E41085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E2857FA0-2146-47CC-BE13-A80FC5E3CEC1}" type="doc">
      <dgm:prSet loTypeId="urn:microsoft.com/office/officeart/2005/8/layout/hierarchy3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706C242-556C-4C9E-86CC-66A80A040831}">
      <dgm:prSet phldrT="[Текст]" custT="1"/>
      <dgm:spPr/>
      <dgm:t>
        <a:bodyPr/>
        <a:lstStyle/>
        <a:p>
          <a:r>
            <a:rPr lang="ru-RU" sz="2000" dirty="0" smtClean="0"/>
            <a:t>Права и обязанности специалистов уполномоченного отдела </a:t>
          </a:r>
          <a:endParaRPr lang="ru-RU" sz="2000" dirty="0"/>
        </a:p>
      </dgm:t>
    </dgm:pt>
    <dgm:pt modelId="{CCF2F3E0-D468-48C8-A9C1-AB456D0AF110}" type="parTrans" cxnId="{6111201F-258C-43AE-9D3E-DFEEA4AB7B93}">
      <dgm:prSet/>
      <dgm:spPr/>
      <dgm:t>
        <a:bodyPr/>
        <a:lstStyle/>
        <a:p>
          <a:endParaRPr lang="ru-RU"/>
        </a:p>
      </dgm:t>
    </dgm:pt>
    <dgm:pt modelId="{10BBEC40-061B-452E-A693-68BD96D0C316}" type="sibTrans" cxnId="{6111201F-258C-43AE-9D3E-DFEEA4AB7B93}">
      <dgm:prSet/>
      <dgm:spPr/>
      <dgm:t>
        <a:bodyPr/>
        <a:lstStyle/>
        <a:p>
          <a:endParaRPr lang="ru-RU"/>
        </a:p>
      </dgm:t>
    </dgm:pt>
    <dgm:pt modelId="{58D45000-D8E9-403B-90BA-B4618DB58D91}">
      <dgm:prSet phldrT="[Текст]"/>
      <dgm:spPr/>
      <dgm:t>
        <a:bodyPr/>
        <a:lstStyle/>
        <a:p>
          <a:pPr algn="l"/>
          <a:r>
            <a:rPr lang="ru-RU" dirty="0" smtClean="0"/>
            <a:t>Запрашивать и получать информацию, документы и материалы, пояснения, необходимые для проведения проверки</a:t>
          </a:r>
          <a:endParaRPr lang="ru-RU" dirty="0"/>
        </a:p>
      </dgm:t>
    </dgm:pt>
    <dgm:pt modelId="{9FEBAC66-0355-4371-87F5-14523345E3F4}" type="parTrans" cxnId="{E5DD8D28-558C-44B2-9BEC-3925491BB1FE}">
      <dgm:prSet/>
      <dgm:spPr/>
      <dgm:t>
        <a:bodyPr/>
        <a:lstStyle/>
        <a:p>
          <a:endParaRPr lang="ru-RU"/>
        </a:p>
      </dgm:t>
    </dgm:pt>
    <dgm:pt modelId="{E6FA92E8-9D05-4FB3-A637-AFDC7B7AA46F}" type="sibTrans" cxnId="{E5DD8D28-558C-44B2-9BEC-3925491BB1FE}">
      <dgm:prSet/>
      <dgm:spPr/>
      <dgm:t>
        <a:bodyPr/>
        <a:lstStyle/>
        <a:p>
          <a:endParaRPr lang="ru-RU"/>
        </a:p>
      </dgm:t>
    </dgm:pt>
    <dgm:pt modelId="{0BE1A617-88E7-48F9-B9C6-3146C60C3A77}">
      <dgm:prSet phldrT="[Текст]"/>
      <dgm:spPr/>
      <dgm:t>
        <a:bodyPr/>
        <a:lstStyle/>
        <a:p>
          <a:pPr algn="l"/>
          <a:r>
            <a:rPr lang="ru-RU" dirty="0" smtClean="0"/>
            <a:t>посещать  помещения и территории, которые занимают объекты проверки, осматривать инженерные (технические) сооружения, оборудования и иные объекты</a:t>
          </a:r>
          <a:endParaRPr lang="ru-RU" dirty="0"/>
        </a:p>
      </dgm:t>
    </dgm:pt>
    <dgm:pt modelId="{8530278A-DE7C-48D0-A4F1-32C36A8DAB37}" type="parTrans" cxnId="{981DEBFE-6AA3-4DA8-9751-9E0EADCEAA3E}">
      <dgm:prSet/>
      <dgm:spPr/>
      <dgm:t>
        <a:bodyPr/>
        <a:lstStyle/>
        <a:p>
          <a:endParaRPr lang="ru-RU"/>
        </a:p>
      </dgm:t>
    </dgm:pt>
    <dgm:pt modelId="{17601BC5-2CDB-48B4-8F99-9494D49821B0}" type="sibTrans" cxnId="{981DEBFE-6AA3-4DA8-9751-9E0EADCEAA3E}">
      <dgm:prSet/>
      <dgm:spPr/>
      <dgm:t>
        <a:bodyPr/>
        <a:lstStyle/>
        <a:p>
          <a:endParaRPr lang="ru-RU"/>
        </a:p>
      </dgm:t>
    </dgm:pt>
    <dgm:pt modelId="{9AF49438-D6EA-4E5E-B627-CD02233A9AAD}">
      <dgm:prSet/>
      <dgm:spPr/>
      <dgm:t>
        <a:bodyPr/>
        <a:lstStyle/>
        <a:p>
          <a:pPr algn="l"/>
          <a:r>
            <a:rPr lang="ru-RU" dirty="0" smtClean="0"/>
            <a:t>Выдавать Акты и (или) рекомендации об устранении выявленных нарушений</a:t>
          </a:r>
          <a:endParaRPr lang="ru-RU" dirty="0"/>
        </a:p>
      </dgm:t>
    </dgm:pt>
    <dgm:pt modelId="{DDF0412C-93DC-4BE2-84C6-DC4873596FAB}" type="parTrans" cxnId="{DF66A805-F667-463E-B0B6-9E1CBB5CB820}">
      <dgm:prSet/>
      <dgm:spPr/>
      <dgm:t>
        <a:bodyPr/>
        <a:lstStyle/>
        <a:p>
          <a:endParaRPr lang="ru-RU"/>
        </a:p>
      </dgm:t>
    </dgm:pt>
    <dgm:pt modelId="{86AF38A0-2663-4DB7-A8AE-323C4C77CE06}" type="sibTrans" cxnId="{DF66A805-F667-463E-B0B6-9E1CBB5CB820}">
      <dgm:prSet/>
      <dgm:spPr/>
      <dgm:t>
        <a:bodyPr/>
        <a:lstStyle/>
        <a:p>
          <a:endParaRPr lang="ru-RU"/>
        </a:p>
      </dgm:t>
    </dgm:pt>
    <dgm:pt modelId="{8A1A0BDA-88F5-4C03-99C1-2D6D4C1CED7D}">
      <dgm:prSet/>
      <dgm:spPr/>
      <dgm:t>
        <a:bodyPr/>
        <a:lstStyle/>
        <a:p>
          <a:pPr algn="l"/>
          <a:r>
            <a:rPr lang="ru-RU" dirty="0" smtClean="0"/>
            <a:t>Привлекать независимых экспертов для проведения экспертиз</a:t>
          </a:r>
          <a:endParaRPr lang="ru-RU" dirty="0"/>
        </a:p>
      </dgm:t>
    </dgm:pt>
    <dgm:pt modelId="{6DF0EEC1-FBB5-4290-A8BE-F19BDAE90D2A}" type="parTrans" cxnId="{A1CE1FF1-068B-49D7-A59F-AE470CA2689C}">
      <dgm:prSet/>
      <dgm:spPr/>
      <dgm:t>
        <a:bodyPr/>
        <a:lstStyle/>
        <a:p>
          <a:endParaRPr lang="ru-RU"/>
        </a:p>
      </dgm:t>
    </dgm:pt>
    <dgm:pt modelId="{D337997B-4A5B-4D75-BDCD-EBDF8C08C2A7}" type="sibTrans" cxnId="{A1CE1FF1-068B-49D7-A59F-AE470CA2689C}">
      <dgm:prSet/>
      <dgm:spPr/>
      <dgm:t>
        <a:bodyPr/>
        <a:lstStyle/>
        <a:p>
          <a:endParaRPr lang="ru-RU"/>
        </a:p>
      </dgm:t>
    </dgm:pt>
    <dgm:pt modelId="{806AD8DD-75B5-4493-860B-DA9A1517C3BC}" type="pres">
      <dgm:prSet presAssocID="{E2857FA0-2146-47CC-BE13-A80FC5E3CEC1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020388FA-94E9-441A-8B53-B4A106F89F27}" type="pres">
      <dgm:prSet presAssocID="{2706C242-556C-4C9E-86CC-66A80A040831}" presName="root" presStyleCnt="0"/>
      <dgm:spPr/>
      <dgm:t>
        <a:bodyPr/>
        <a:lstStyle/>
        <a:p>
          <a:endParaRPr lang="ru-RU"/>
        </a:p>
      </dgm:t>
    </dgm:pt>
    <dgm:pt modelId="{4B0EA3A6-2EBE-42D4-9E97-3D0056BEF3F4}" type="pres">
      <dgm:prSet presAssocID="{2706C242-556C-4C9E-86CC-66A80A040831}" presName="rootComposite" presStyleCnt="0"/>
      <dgm:spPr/>
      <dgm:t>
        <a:bodyPr/>
        <a:lstStyle/>
        <a:p>
          <a:endParaRPr lang="ru-RU"/>
        </a:p>
      </dgm:t>
    </dgm:pt>
    <dgm:pt modelId="{509A960C-5BD6-4B21-907A-715E8BCEFC58}" type="pres">
      <dgm:prSet presAssocID="{2706C242-556C-4C9E-86CC-66A80A040831}" presName="rootText" presStyleLbl="node1" presStyleIdx="0" presStyleCnt="1" custScaleX="300275" custLinFactNeighborX="7756" custLinFactNeighborY="-165"/>
      <dgm:spPr/>
      <dgm:t>
        <a:bodyPr/>
        <a:lstStyle/>
        <a:p>
          <a:endParaRPr lang="ru-RU"/>
        </a:p>
      </dgm:t>
    </dgm:pt>
    <dgm:pt modelId="{87819F31-BF94-42C1-89B8-F9C214D772C8}" type="pres">
      <dgm:prSet presAssocID="{2706C242-556C-4C9E-86CC-66A80A040831}" presName="rootConnector" presStyleLbl="node1" presStyleIdx="0" presStyleCnt="1"/>
      <dgm:spPr/>
      <dgm:t>
        <a:bodyPr/>
        <a:lstStyle/>
        <a:p>
          <a:endParaRPr lang="ru-RU"/>
        </a:p>
      </dgm:t>
    </dgm:pt>
    <dgm:pt modelId="{1A258D19-1CA1-4EE1-915F-C3F52A3AA121}" type="pres">
      <dgm:prSet presAssocID="{2706C242-556C-4C9E-86CC-66A80A040831}" presName="childShape" presStyleCnt="0"/>
      <dgm:spPr/>
      <dgm:t>
        <a:bodyPr/>
        <a:lstStyle/>
        <a:p>
          <a:endParaRPr lang="ru-RU"/>
        </a:p>
      </dgm:t>
    </dgm:pt>
    <dgm:pt modelId="{7524F389-69A6-475F-AE9A-5FCFFBF06439}" type="pres">
      <dgm:prSet presAssocID="{9FEBAC66-0355-4371-87F5-14523345E3F4}" presName="Name13" presStyleLbl="parChTrans1D2" presStyleIdx="0" presStyleCnt="4"/>
      <dgm:spPr/>
      <dgm:t>
        <a:bodyPr/>
        <a:lstStyle/>
        <a:p>
          <a:endParaRPr lang="ru-RU"/>
        </a:p>
      </dgm:t>
    </dgm:pt>
    <dgm:pt modelId="{D6945056-3192-4A8C-BCBC-03AB35953BB3}" type="pres">
      <dgm:prSet presAssocID="{58D45000-D8E9-403B-90BA-B4618DB58D91}" presName="childText" presStyleLbl="bgAcc1" presStyleIdx="0" presStyleCnt="4" custScaleX="43843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6EA676B-20BF-438E-B721-DDD743781322}" type="pres">
      <dgm:prSet presAssocID="{8530278A-DE7C-48D0-A4F1-32C36A8DAB37}" presName="Name13" presStyleLbl="parChTrans1D2" presStyleIdx="1" presStyleCnt="4"/>
      <dgm:spPr/>
      <dgm:t>
        <a:bodyPr/>
        <a:lstStyle/>
        <a:p>
          <a:endParaRPr lang="ru-RU"/>
        </a:p>
      </dgm:t>
    </dgm:pt>
    <dgm:pt modelId="{2D86E8B9-5033-4B83-832F-4BE8B0070F08}" type="pres">
      <dgm:prSet presAssocID="{0BE1A617-88E7-48F9-B9C6-3146C60C3A77}" presName="childText" presStyleLbl="bgAcc1" presStyleIdx="1" presStyleCnt="4" custScaleX="42740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ECED14C-ADF5-4B26-B47A-AADD0FEAEB96}" type="pres">
      <dgm:prSet presAssocID="{6DF0EEC1-FBB5-4290-A8BE-F19BDAE90D2A}" presName="Name13" presStyleLbl="parChTrans1D2" presStyleIdx="2" presStyleCnt="4"/>
      <dgm:spPr/>
      <dgm:t>
        <a:bodyPr/>
        <a:lstStyle/>
        <a:p>
          <a:endParaRPr lang="ru-RU"/>
        </a:p>
      </dgm:t>
    </dgm:pt>
    <dgm:pt modelId="{21C2C0D3-CBA1-4FC2-B34F-E95AD66F2AC1}" type="pres">
      <dgm:prSet presAssocID="{8A1A0BDA-88F5-4C03-99C1-2D6D4C1CED7D}" presName="childText" presStyleLbl="bgAcc1" presStyleIdx="2" presStyleCnt="4" custScaleX="427403" custLinFactNeighborX="-1172" custLinFactNeighborY="-280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C42A4C2-C327-4FF9-B75B-42084E57A1C7}" type="pres">
      <dgm:prSet presAssocID="{DDF0412C-93DC-4BE2-84C6-DC4873596FAB}" presName="Name13" presStyleLbl="parChTrans1D2" presStyleIdx="3" presStyleCnt="4"/>
      <dgm:spPr/>
      <dgm:t>
        <a:bodyPr/>
        <a:lstStyle/>
        <a:p>
          <a:endParaRPr lang="ru-RU"/>
        </a:p>
      </dgm:t>
    </dgm:pt>
    <dgm:pt modelId="{23CB337E-D41E-42BD-A2F5-DF0399DDB72A}" type="pres">
      <dgm:prSet presAssocID="{9AF49438-D6EA-4E5E-B627-CD02233A9AAD}" presName="childText" presStyleLbl="bgAcc1" presStyleIdx="3" presStyleCnt="4" custScaleX="42740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941C49F-B72A-4C77-BD4A-F91958907D00}" type="presOf" srcId="{6DF0EEC1-FBB5-4290-A8BE-F19BDAE90D2A}" destId="{6ECED14C-ADF5-4B26-B47A-AADD0FEAEB96}" srcOrd="0" destOrd="0" presId="urn:microsoft.com/office/officeart/2005/8/layout/hierarchy3"/>
    <dgm:cxn modelId="{78ADCD51-C839-4D3F-B34E-4D3FB7588C1C}" type="presOf" srcId="{8A1A0BDA-88F5-4C03-99C1-2D6D4C1CED7D}" destId="{21C2C0D3-CBA1-4FC2-B34F-E95AD66F2AC1}" srcOrd="0" destOrd="0" presId="urn:microsoft.com/office/officeart/2005/8/layout/hierarchy3"/>
    <dgm:cxn modelId="{D4431D75-C244-4044-A84A-155E6B0E5B6D}" type="presOf" srcId="{DDF0412C-93DC-4BE2-84C6-DC4873596FAB}" destId="{FC42A4C2-C327-4FF9-B75B-42084E57A1C7}" srcOrd="0" destOrd="0" presId="urn:microsoft.com/office/officeart/2005/8/layout/hierarchy3"/>
    <dgm:cxn modelId="{20C9191A-892B-4650-9052-A9D2C10ECB87}" type="presOf" srcId="{2706C242-556C-4C9E-86CC-66A80A040831}" destId="{87819F31-BF94-42C1-89B8-F9C214D772C8}" srcOrd="1" destOrd="0" presId="urn:microsoft.com/office/officeart/2005/8/layout/hierarchy3"/>
    <dgm:cxn modelId="{66E639BF-3747-4578-A946-EF572172096E}" type="presOf" srcId="{58D45000-D8E9-403B-90BA-B4618DB58D91}" destId="{D6945056-3192-4A8C-BCBC-03AB35953BB3}" srcOrd="0" destOrd="0" presId="urn:microsoft.com/office/officeart/2005/8/layout/hierarchy3"/>
    <dgm:cxn modelId="{AD6AEA12-F60E-402A-8EF9-6070009DFEA0}" type="presOf" srcId="{9FEBAC66-0355-4371-87F5-14523345E3F4}" destId="{7524F389-69A6-475F-AE9A-5FCFFBF06439}" srcOrd="0" destOrd="0" presId="urn:microsoft.com/office/officeart/2005/8/layout/hierarchy3"/>
    <dgm:cxn modelId="{9A52433D-A9D4-4BE5-9629-00A860830A4C}" type="presOf" srcId="{8530278A-DE7C-48D0-A4F1-32C36A8DAB37}" destId="{66EA676B-20BF-438E-B721-DDD743781322}" srcOrd="0" destOrd="0" presId="urn:microsoft.com/office/officeart/2005/8/layout/hierarchy3"/>
    <dgm:cxn modelId="{DF66A805-F667-463E-B0B6-9E1CBB5CB820}" srcId="{2706C242-556C-4C9E-86CC-66A80A040831}" destId="{9AF49438-D6EA-4E5E-B627-CD02233A9AAD}" srcOrd="3" destOrd="0" parTransId="{DDF0412C-93DC-4BE2-84C6-DC4873596FAB}" sibTransId="{86AF38A0-2663-4DB7-A8AE-323C4C77CE06}"/>
    <dgm:cxn modelId="{E5DD8D28-558C-44B2-9BEC-3925491BB1FE}" srcId="{2706C242-556C-4C9E-86CC-66A80A040831}" destId="{58D45000-D8E9-403B-90BA-B4618DB58D91}" srcOrd="0" destOrd="0" parTransId="{9FEBAC66-0355-4371-87F5-14523345E3F4}" sibTransId="{E6FA92E8-9D05-4FB3-A637-AFDC7B7AA46F}"/>
    <dgm:cxn modelId="{09ACF339-83AE-4263-A17F-57D17A9AEACC}" type="presOf" srcId="{9AF49438-D6EA-4E5E-B627-CD02233A9AAD}" destId="{23CB337E-D41E-42BD-A2F5-DF0399DDB72A}" srcOrd="0" destOrd="0" presId="urn:microsoft.com/office/officeart/2005/8/layout/hierarchy3"/>
    <dgm:cxn modelId="{A1CE1FF1-068B-49D7-A59F-AE470CA2689C}" srcId="{2706C242-556C-4C9E-86CC-66A80A040831}" destId="{8A1A0BDA-88F5-4C03-99C1-2D6D4C1CED7D}" srcOrd="2" destOrd="0" parTransId="{6DF0EEC1-FBB5-4290-A8BE-F19BDAE90D2A}" sibTransId="{D337997B-4A5B-4D75-BDCD-EBDF8C08C2A7}"/>
    <dgm:cxn modelId="{981DEBFE-6AA3-4DA8-9751-9E0EADCEAA3E}" srcId="{2706C242-556C-4C9E-86CC-66A80A040831}" destId="{0BE1A617-88E7-48F9-B9C6-3146C60C3A77}" srcOrd="1" destOrd="0" parTransId="{8530278A-DE7C-48D0-A4F1-32C36A8DAB37}" sibTransId="{17601BC5-2CDB-48B4-8F99-9494D49821B0}"/>
    <dgm:cxn modelId="{ED053D29-3861-417A-B748-B313A3D4D801}" type="presOf" srcId="{E2857FA0-2146-47CC-BE13-A80FC5E3CEC1}" destId="{806AD8DD-75B5-4493-860B-DA9A1517C3BC}" srcOrd="0" destOrd="0" presId="urn:microsoft.com/office/officeart/2005/8/layout/hierarchy3"/>
    <dgm:cxn modelId="{B8E7347B-D740-484D-B4AB-56C365A25550}" type="presOf" srcId="{2706C242-556C-4C9E-86CC-66A80A040831}" destId="{509A960C-5BD6-4B21-907A-715E8BCEFC58}" srcOrd="0" destOrd="0" presId="urn:microsoft.com/office/officeart/2005/8/layout/hierarchy3"/>
    <dgm:cxn modelId="{6111201F-258C-43AE-9D3E-DFEEA4AB7B93}" srcId="{E2857FA0-2146-47CC-BE13-A80FC5E3CEC1}" destId="{2706C242-556C-4C9E-86CC-66A80A040831}" srcOrd="0" destOrd="0" parTransId="{CCF2F3E0-D468-48C8-A9C1-AB456D0AF110}" sibTransId="{10BBEC40-061B-452E-A693-68BD96D0C316}"/>
    <dgm:cxn modelId="{DA525348-6269-4C61-914B-D5E755E012E9}" type="presOf" srcId="{0BE1A617-88E7-48F9-B9C6-3146C60C3A77}" destId="{2D86E8B9-5033-4B83-832F-4BE8B0070F08}" srcOrd="0" destOrd="0" presId="urn:microsoft.com/office/officeart/2005/8/layout/hierarchy3"/>
    <dgm:cxn modelId="{3B0ACDF3-2F50-453C-AEA9-9DE7D795D107}" type="presParOf" srcId="{806AD8DD-75B5-4493-860B-DA9A1517C3BC}" destId="{020388FA-94E9-441A-8B53-B4A106F89F27}" srcOrd="0" destOrd="0" presId="urn:microsoft.com/office/officeart/2005/8/layout/hierarchy3"/>
    <dgm:cxn modelId="{F725ABA8-41BF-477E-841E-010E2077EDB4}" type="presParOf" srcId="{020388FA-94E9-441A-8B53-B4A106F89F27}" destId="{4B0EA3A6-2EBE-42D4-9E97-3D0056BEF3F4}" srcOrd="0" destOrd="0" presId="urn:microsoft.com/office/officeart/2005/8/layout/hierarchy3"/>
    <dgm:cxn modelId="{82D56E80-E8C0-40B6-A509-C3991FC0E66E}" type="presParOf" srcId="{4B0EA3A6-2EBE-42D4-9E97-3D0056BEF3F4}" destId="{509A960C-5BD6-4B21-907A-715E8BCEFC58}" srcOrd="0" destOrd="0" presId="urn:microsoft.com/office/officeart/2005/8/layout/hierarchy3"/>
    <dgm:cxn modelId="{8557E32C-71B9-4F53-BED3-EB1F58059325}" type="presParOf" srcId="{4B0EA3A6-2EBE-42D4-9E97-3D0056BEF3F4}" destId="{87819F31-BF94-42C1-89B8-F9C214D772C8}" srcOrd="1" destOrd="0" presId="urn:microsoft.com/office/officeart/2005/8/layout/hierarchy3"/>
    <dgm:cxn modelId="{CF76D478-5F6F-4A52-9549-0ACCC8769AF1}" type="presParOf" srcId="{020388FA-94E9-441A-8B53-B4A106F89F27}" destId="{1A258D19-1CA1-4EE1-915F-C3F52A3AA121}" srcOrd="1" destOrd="0" presId="urn:microsoft.com/office/officeart/2005/8/layout/hierarchy3"/>
    <dgm:cxn modelId="{CF3E0C81-9130-41E7-BCEA-478D4F70C41C}" type="presParOf" srcId="{1A258D19-1CA1-4EE1-915F-C3F52A3AA121}" destId="{7524F389-69A6-475F-AE9A-5FCFFBF06439}" srcOrd="0" destOrd="0" presId="urn:microsoft.com/office/officeart/2005/8/layout/hierarchy3"/>
    <dgm:cxn modelId="{5868AB13-1725-4D47-A230-631A50430CD4}" type="presParOf" srcId="{1A258D19-1CA1-4EE1-915F-C3F52A3AA121}" destId="{D6945056-3192-4A8C-BCBC-03AB35953BB3}" srcOrd="1" destOrd="0" presId="urn:microsoft.com/office/officeart/2005/8/layout/hierarchy3"/>
    <dgm:cxn modelId="{D57074E9-10C2-4552-98DF-7A9F7B07F3A7}" type="presParOf" srcId="{1A258D19-1CA1-4EE1-915F-C3F52A3AA121}" destId="{66EA676B-20BF-438E-B721-DDD743781322}" srcOrd="2" destOrd="0" presId="urn:microsoft.com/office/officeart/2005/8/layout/hierarchy3"/>
    <dgm:cxn modelId="{9B85A64B-C3F0-4777-BB17-9141F9E43BE2}" type="presParOf" srcId="{1A258D19-1CA1-4EE1-915F-C3F52A3AA121}" destId="{2D86E8B9-5033-4B83-832F-4BE8B0070F08}" srcOrd="3" destOrd="0" presId="urn:microsoft.com/office/officeart/2005/8/layout/hierarchy3"/>
    <dgm:cxn modelId="{B9F939C0-1A96-406C-A0E8-9C528F1900EE}" type="presParOf" srcId="{1A258D19-1CA1-4EE1-915F-C3F52A3AA121}" destId="{6ECED14C-ADF5-4B26-B47A-AADD0FEAEB96}" srcOrd="4" destOrd="0" presId="urn:microsoft.com/office/officeart/2005/8/layout/hierarchy3"/>
    <dgm:cxn modelId="{71CC8759-8E8E-468C-BF75-21C86ED2C728}" type="presParOf" srcId="{1A258D19-1CA1-4EE1-915F-C3F52A3AA121}" destId="{21C2C0D3-CBA1-4FC2-B34F-E95AD66F2AC1}" srcOrd="5" destOrd="0" presId="urn:microsoft.com/office/officeart/2005/8/layout/hierarchy3"/>
    <dgm:cxn modelId="{346FE704-416F-4D31-BECE-FCE51D569D57}" type="presParOf" srcId="{1A258D19-1CA1-4EE1-915F-C3F52A3AA121}" destId="{FC42A4C2-C327-4FF9-B75B-42084E57A1C7}" srcOrd="6" destOrd="0" presId="urn:microsoft.com/office/officeart/2005/8/layout/hierarchy3"/>
    <dgm:cxn modelId="{022B29BB-4D14-4486-8679-3DCB69026F7C}" type="presParOf" srcId="{1A258D19-1CA1-4EE1-915F-C3F52A3AA121}" destId="{23CB337E-D41E-42BD-A2F5-DF0399DDB72A}" srcOrd="7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E2857FA0-2146-47CC-BE13-A80FC5E3CEC1}" type="doc">
      <dgm:prSet loTypeId="urn:microsoft.com/office/officeart/2005/8/layout/hierarchy3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706C242-556C-4C9E-86CC-66A80A040831}">
      <dgm:prSet phldrT="[Текст]" custT="1"/>
      <dgm:spPr/>
      <dgm:t>
        <a:bodyPr/>
        <a:lstStyle/>
        <a:p>
          <a:r>
            <a:rPr lang="ru-RU" sz="1600" dirty="0" smtClean="0"/>
            <a:t>Права и обязанности лиц, в отношении которых осуществляются проверки</a:t>
          </a:r>
          <a:endParaRPr lang="ru-RU" sz="1600" dirty="0"/>
        </a:p>
      </dgm:t>
    </dgm:pt>
    <dgm:pt modelId="{CCF2F3E0-D468-48C8-A9C1-AB456D0AF110}" type="parTrans" cxnId="{6111201F-258C-43AE-9D3E-DFEEA4AB7B93}">
      <dgm:prSet/>
      <dgm:spPr/>
      <dgm:t>
        <a:bodyPr/>
        <a:lstStyle/>
        <a:p>
          <a:endParaRPr lang="ru-RU"/>
        </a:p>
      </dgm:t>
    </dgm:pt>
    <dgm:pt modelId="{10BBEC40-061B-452E-A693-68BD96D0C316}" type="sibTrans" cxnId="{6111201F-258C-43AE-9D3E-DFEEA4AB7B93}">
      <dgm:prSet/>
      <dgm:spPr/>
      <dgm:t>
        <a:bodyPr/>
        <a:lstStyle/>
        <a:p>
          <a:endParaRPr lang="ru-RU"/>
        </a:p>
      </dgm:t>
    </dgm:pt>
    <dgm:pt modelId="{58D45000-D8E9-403B-90BA-B4618DB58D91}">
      <dgm:prSet phldrT="[Текст]"/>
      <dgm:spPr/>
      <dgm:t>
        <a:bodyPr/>
        <a:lstStyle/>
        <a:p>
          <a:pPr algn="l"/>
          <a:r>
            <a:rPr lang="ru-RU" dirty="0" smtClean="0"/>
            <a:t>присутствовать при проведении выездных проверок, давать объяснения по вопросам, относящимся к предмету проверки</a:t>
          </a:r>
          <a:endParaRPr lang="ru-RU" dirty="0"/>
        </a:p>
      </dgm:t>
    </dgm:pt>
    <dgm:pt modelId="{9FEBAC66-0355-4371-87F5-14523345E3F4}" type="parTrans" cxnId="{E5DD8D28-558C-44B2-9BEC-3925491BB1FE}">
      <dgm:prSet/>
      <dgm:spPr/>
      <dgm:t>
        <a:bodyPr/>
        <a:lstStyle/>
        <a:p>
          <a:endParaRPr lang="ru-RU"/>
        </a:p>
      </dgm:t>
    </dgm:pt>
    <dgm:pt modelId="{E6FA92E8-9D05-4FB3-A637-AFDC7B7AA46F}" type="sibTrans" cxnId="{E5DD8D28-558C-44B2-9BEC-3925491BB1FE}">
      <dgm:prSet/>
      <dgm:spPr/>
      <dgm:t>
        <a:bodyPr/>
        <a:lstStyle/>
        <a:p>
          <a:endParaRPr lang="ru-RU"/>
        </a:p>
      </dgm:t>
    </dgm:pt>
    <dgm:pt modelId="{0BE1A617-88E7-48F9-B9C6-3146C60C3A77}">
      <dgm:prSet phldrT="[Текст]"/>
      <dgm:spPr/>
      <dgm:t>
        <a:bodyPr/>
        <a:lstStyle/>
        <a:p>
          <a:pPr algn="l"/>
          <a:r>
            <a:rPr lang="ru-RU" dirty="0" smtClean="0"/>
            <a:t>знакомиться с актами проверок, заключений, подготовленных по результатам проверок</a:t>
          </a:r>
          <a:endParaRPr lang="ru-RU" dirty="0"/>
        </a:p>
      </dgm:t>
    </dgm:pt>
    <dgm:pt modelId="{8530278A-DE7C-48D0-A4F1-32C36A8DAB37}" type="parTrans" cxnId="{981DEBFE-6AA3-4DA8-9751-9E0EADCEAA3E}">
      <dgm:prSet/>
      <dgm:spPr/>
      <dgm:t>
        <a:bodyPr/>
        <a:lstStyle/>
        <a:p>
          <a:endParaRPr lang="ru-RU"/>
        </a:p>
      </dgm:t>
    </dgm:pt>
    <dgm:pt modelId="{17601BC5-2CDB-48B4-8F99-9494D49821B0}" type="sibTrans" cxnId="{981DEBFE-6AA3-4DA8-9751-9E0EADCEAA3E}">
      <dgm:prSet/>
      <dgm:spPr/>
      <dgm:t>
        <a:bodyPr/>
        <a:lstStyle/>
        <a:p>
          <a:endParaRPr lang="ru-RU"/>
        </a:p>
      </dgm:t>
    </dgm:pt>
    <dgm:pt modelId="{8A1A0BDA-88F5-4C03-99C1-2D6D4C1CED7D}">
      <dgm:prSet/>
      <dgm:spPr/>
      <dgm:t>
        <a:bodyPr/>
        <a:lstStyle/>
        <a:p>
          <a:pPr algn="l"/>
          <a:r>
            <a:rPr lang="ru-RU" dirty="0" smtClean="0"/>
            <a:t>своевременно и в полном объеме представлять информацию, документы и материалы</a:t>
          </a:r>
          <a:endParaRPr lang="ru-RU" dirty="0"/>
        </a:p>
      </dgm:t>
    </dgm:pt>
    <dgm:pt modelId="{6DF0EEC1-FBB5-4290-A8BE-F19BDAE90D2A}" type="parTrans" cxnId="{A1CE1FF1-068B-49D7-A59F-AE470CA2689C}">
      <dgm:prSet/>
      <dgm:spPr/>
      <dgm:t>
        <a:bodyPr/>
        <a:lstStyle/>
        <a:p>
          <a:endParaRPr lang="ru-RU"/>
        </a:p>
      </dgm:t>
    </dgm:pt>
    <dgm:pt modelId="{D337997B-4A5B-4D75-BDCD-EBDF8C08C2A7}" type="sibTrans" cxnId="{A1CE1FF1-068B-49D7-A59F-AE470CA2689C}">
      <dgm:prSet/>
      <dgm:spPr/>
      <dgm:t>
        <a:bodyPr/>
        <a:lstStyle/>
        <a:p>
          <a:endParaRPr lang="ru-RU"/>
        </a:p>
      </dgm:t>
    </dgm:pt>
    <dgm:pt modelId="{3EB755EF-8F25-484E-B25F-4A8A17EAF29C}">
      <dgm:prSet/>
      <dgm:spPr/>
      <dgm:t>
        <a:bodyPr/>
        <a:lstStyle/>
        <a:p>
          <a:pPr algn="l"/>
          <a:r>
            <a:rPr lang="ru-RU" dirty="0" smtClean="0"/>
            <a:t>предоставлять места для исполнения проверки  в период проведения выездной проверки</a:t>
          </a:r>
          <a:endParaRPr lang="ru-RU" dirty="0"/>
        </a:p>
      </dgm:t>
    </dgm:pt>
    <dgm:pt modelId="{703E8268-CFFD-4A76-917E-8D216D5FB373}" type="parTrans" cxnId="{445F838D-1338-4198-8BB2-D80CCECE4D10}">
      <dgm:prSet/>
      <dgm:spPr/>
      <dgm:t>
        <a:bodyPr/>
        <a:lstStyle/>
        <a:p>
          <a:endParaRPr lang="ru-RU"/>
        </a:p>
      </dgm:t>
    </dgm:pt>
    <dgm:pt modelId="{427DB7DA-1BE6-472C-9425-E294E5F42F5D}" type="sibTrans" cxnId="{445F838D-1338-4198-8BB2-D80CCECE4D10}">
      <dgm:prSet/>
      <dgm:spPr/>
      <dgm:t>
        <a:bodyPr/>
        <a:lstStyle/>
        <a:p>
          <a:endParaRPr lang="ru-RU"/>
        </a:p>
      </dgm:t>
    </dgm:pt>
    <dgm:pt modelId="{AAAC2166-7DEC-4B96-BDDA-D030C3649423}">
      <dgm:prSet/>
      <dgm:spPr/>
      <dgm:t>
        <a:bodyPr/>
        <a:lstStyle/>
        <a:p>
          <a:pPr algn="l"/>
          <a:r>
            <a:rPr lang="ru-RU" dirty="0" smtClean="0"/>
            <a:t>своевременно и в полном объеме исполнять требования</a:t>
          </a:r>
          <a:endParaRPr lang="ru-RU" dirty="0"/>
        </a:p>
      </dgm:t>
    </dgm:pt>
    <dgm:pt modelId="{BB29E1E0-2956-4C26-8C46-0639D37DF01E}" type="parTrans" cxnId="{25F92957-C125-4AB3-B61D-99CAE4DCE0C1}">
      <dgm:prSet/>
      <dgm:spPr/>
      <dgm:t>
        <a:bodyPr/>
        <a:lstStyle/>
        <a:p>
          <a:endParaRPr lang="ru-RU"/>
        </a:p>
      </dgm:t>
    </dgm:pt>
    <dgm:pt modelId="{69AEB597-0688-4A20-865F-5C59F6CD407B}" type="sibTrans" cxnId="{25F92957-C125-4AB3-B61D-99CAE4DCE0C1}">
      <dgm:prSet/>
      <dgm:spPr/>
      <dgm:t>
        <a:bodyPr/>
        <a:lstStyle/>
        <a:p>
          <a:endParaRPr lang="ru-RU"/>
        </a:p>
      </dgm:t>
    </dgm:pt>
    <dgm:pt modelId="{35372E33-AD81-4A5D-B3D6-EB44012D7D8D}">
      <dgm:prSet/>
      <dgm:spPr/>
      <dgm:t>
        <a:bodyPr/>
        <a:lstStyle/>
        <a:p>
          <a:pPr algn="l"/>
          <a:r>
            <a:rPr lang="ru-RU" dirty="0" smtClean="0"/>
            <a:t>обеспечивать допуск специалистов в помещения, на территории, а также к объектам (предметам) проверки</a:t>
          </a:r>
          <a:endParaRPr lang="ru-RU" dirty="0"/>
        </a:p>
      </dgm:t>
    </dgm:pt>
    <dgm:pt modelId="{84D785FA-0454-4AE8-AF13-2519E075F177}" type="parTrans" cxnId="{F2933376-6DC5-4EEE-BCCC-38176C710613}">
      <dgm:prSet/>
      <dgm:spPr/>
      <dgm:t>
        <a:bodyPr/>
        <a:lstStyle/>
        <a:p>
          <a:endParaRPr lang="ru-RU"/>
        </a:p>
      </dgm:t>
    </dgm:pt>
    <dgm:pt modelId="{BA17E637-0A6E-4A3C-90F0-5C80ACC65D1D}" type="sibTrans" cxnId="{F2933376-6DC5-4EEE-BCCC-38176C710613}">
      <dgm:prSet/>
      <dgm:spPr/>
      <dgm:t>
        <a:bodyPr/>
        <a:lstStyle/>
        <a:p>
          <a:endParaRPr lang="ru-RU"/>
        </a:p>
      </dgm:t>
    </dgm:pt>
    <dgm:pt modelId="{806AD8DD-75B5-4493-860B-DA9A1517C3BC}" type="pres">
      <dgm:prSet presAssocID="{E2857FA0-2146-47CC-BE13-A80FC5E3CEC1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020388FA-94E9-441A-8B53-B4A106F89F27}" type="pres">
      <dgm:prSet presAssocID="{2706C242-556C-4C9E-86CC-66A80A040831}" presName="root" presStyleCnt="0"/>
      <dgm:spPr/>
      <dgm:t>
        <a:bodyPr/>
        <a:lstStyle/>
        <a:p>
          <a:endParaRPr lang="ru-RU"/>
        </a:p>
      </dgm:t>
    </dgm:pt>
    <dgm:pt modelId="{4B0EA3A6-2EBE-42D4-9E97-3D0056BEF3F4}" type="pres">
      <dgm:prSet presAssocID="{2706C242-556C-4C9E-86CC-66A80A040831}" presName="rootComposite" presStyleCnt="0"/>
      <dgm:spPr/>
      <dgm:t>
        <a:bodyPr/>
        <a:lstStyle/>
        <a:p>
          <a:endParaRPr lang="ru-RU"/>
        </a:p>
      </dgm:t>
    </dgm:pt>
    <dgm:pt modelId="{509A960C-5BD6-4B21-907A-715E8BCEFC58}" type="pres">
      <dgm:prSet presAssocID="{2706C242-556C-4C9E-86CC-66A80A040831}" presName="rootText" presStyleLbl="node1" presStyleIdx="0" presStyleCnt="1" custScaleX="463080" custLinFactNeighborX="7756" custLinFactNeighborY="-165"/>
      <dgm:spPr/>
      <dgm:t>
        <a:bodyPr/>
        <a:lstStyle/>
        <a:p>
          <a:endParaRPr lang="ru-RU"/>
        </a:p>
      </dgm:t>
    </dgm:pt>
    <dgm:pt modelId="{87819F31-BF94-42C1-89B8-F9C214D772C8}" type="pres">
      <dgm:prSet presAssocID="{2706C242-556C-4C9E-86CC-66A80A040831}" presName="rootConnector" presStyleLbl="node1" presStyleIdx="0" presStyleCnt="1"/>
      <dgm:spPr/>
      <dgm:t>
        <a:bodyPr/>
        <a:lstStyle/>
        <a:p>
          <a:endParaRPr lang="ru-RU"/>
        </a:p>
      </dgm:t>
    </dgm:pt>
    <dgm:pt modelId="{1A258D19-1CA1-4EE1-915F-C3F52A3AA121}" type="pres">
      <dgm:prSet presAssocID="{2706C242-556C-4C9E-86CC-66A80A040831}" presName="childShape" presStyleCnt="0"/>
      <dgm:spPr/>
      <dgm:t>
        <a:bodyPr/>
        <a:lstStyle/>
        <a:p>
          <a:endParaRPr lang="ru-RU"/>
        </a:p>
      </dgm:t>
    </dgm:pt>
    <dgm:pt modelId="{7524F389-69A6-475F-AE9A-5FCFFBF06439}" type="pres">
      <dgm:prSet presAssocID="{9FEBAC66-0355-4371-87F5-14523345E3F4}" presName="Name13" presStyleLbl="parChTrans1D2" presStyleIdx="0" presStyleCnt="6"/>
      <dgm:spPr/>
      <dgm:t>
        <a:bodyPr/>
        <a:lstStyle/>
        <a:p>
          <a:endParaRPr lang="ru-RU"/>
        </a:p>
      </dgm:t>
    </dgm:pt>
    <dgm:pt modelId="{D6945056-3192-4A8C-BCBC-03AB35953BB3}" type="pres">
      <dgm:prSet presAssocID="{58D45000-D8E9-403B-90BA-B4618DB58D91}" presName="childText" presStyleLbl="bgAcc1" presStyleIdx="0" presStyleCnt="6" custScaleX="69462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6EA676B-20BF-438E-B721-DDD743781322}" type="pres">
      <dgm:prSet presAssocID="{8530278A-DE7C-48D0-A4F1-32C36A8DAB37}" presName="Name13" presStyleLbl="parChTrans1D2" presStyleIdx="1" presStyleCnt="6"/>
      <dgm:spPr/>
      <dgm:t>
        <a:bodyPr/>
        <a:lstStyle/>
        <a:p>
          <a:endParaRPr lang="ru-RU"/>
        </a:p>
      </dgm:t>
    </dgm:pt>
    <dgm:pt modelId="{2D86E8B9-5033-4B83-832F-4BE8B0070F08}" type="pres">
      <dgm:prSet presAssocID="{0BE1A617-88E7-48F9-B9C6-3146C60C3A77}" presName="childText" presStyleLbl="bgAcc1" presStyleIdx="1" presStyleCnt="6" custScaleX="69462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ECED14C-ADF5-4B26-B47A-AADD0FEAEB96}" type="pres">
      <dgm:prSet presAssocID="{6DF0EEC1-FBB5-4290-A8BE-F19BDAE90D2A}" presName="Name13" presStyleLbl="parChTrans1D2" presStyleIdx="2" presStyleCnt="6"/>
      <dgm:spPr/>
      <dgm:t>
        <a:bodyPr/>
        <a:lstStyle/>
        <a:p>
          <a:endParaRPr lang="ru-RU"/>
        </a:p>
      </dgm:t>
    </dgm:pt>
    <dgm:pt modelId="{21C2C0D3-CBA1-4FC2-B34F-E95AD66F2AC1}" type="pres">
      <dgm:prSet presAssocID="{8A1A0BDA-88F5-4C03-99C1-2D6D4C1CED7D}" presName="childText" presStyleLbl="bgAcc1" presStyleIdx="2" presStyleCnt="6" custScaleX="69462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7BB2823-AE30-499A-A110-2EE24CA4066E}" type="pres">
      <dgm:prSet presAssocID="{703E8268-CFFD-4A76-917E-8D216D5FB373}" presName="Name13" presStyleLbl="parChTrans1D2" presStyleIdx="3" presStyleCnt="6"/>
      <dgm:spPr/>
      <dgm:t>
        <a:bodyPr/>
        <a:lstStyle/>
        <a:p>
          <a:endParaRPr lang="ru-RU"/>
        </a:p>
      </dgm:t>
    </dgm:pt>
    <dgm:pt modelId="{3AD4BB6F-9A4B-47CF-81D9-CE078BD77250}" type="pres">
      <dgm:prSet presAssocID="{3EB755EF-8F25-484E-B25F-4A8A17EAF29C}" presName="childText" presStyleLbl="bgAcc1" presStyleIdx="3" presStyleCnt="6" custScaleX="69462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EAFF8CF-7B5F-4284-83AA-3199B3F3F1B7}" type="pres">
      <dgm:prSet presAssocID="{84D785FA-0454-4AE8-AF13-2519E075F177}" presName="Name13" presStyleLbl="parChTrans1D2" presStyleIdx="4" presStyleCnt="6"/>
      <dgm:spPr/>
      <dgm:t>
        <a:bodyPr/>
        <a:lstStyle/>
        <a:p>
          <a:endParaRPr lang="ru-RU"/>
        </a:p>
      </dgm:t>
    </dgm:pt>
    <dgm:pt modelId="{958FC3B8-7D43-42CD-A2D4-184A5D9EE025}" type="pres">
      <dgm:prSet presAssocID="{35372E33-AD81-4A5D-B3D6-EB44012D7D8D}" presName="childText" presStyleLbl="bgAcc1" presStyleIdx="4" presStyleCnt="6" custScaleX="69462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78AD275-8639-404F-96DB-63D8EEAF57F7}" type="pres">
      <dgm:prSet presAssocID="{BB29E1E0-2956-4C26-8C46-0639D37DF01E}" presName="Name13" presStyleLbl="parChTrans1D2" presStyleIdx="5" presStyleCnt="6"/>
      <dgm:spPr/>
      <dgm:t>
        <a:bodyPr/>
        <a:lstStyle/>
        <a:p>
          <a:endParaRPr lang="ru-RU"/>
        </a:p>
      </dgm:t>
    </dgm:pt>
    <dgm:pt modelId="{9C97AB5E-7330-4419-AB30-1250506D7ACC}" type="pres">
      <dgm:prSet presAssocID="{AAAC2166-7DEC-4B96-BDDA-D030C3649423}" presName="childText" presStyleLbl="bgAcc1" presStyleIdx="5" presStyleCnt="6" custScaleX="69462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2933376-6DC5-4EEE-BCCC-38176C710613}" srcId="{2706C242-556C-4C9E-86CC-66A80A040831}" destId="{35372E33-AD81-4A5D-B3D6-EB44012D7D8D}" srcOrd="4" destOrd="0" parTransId="{84D785FA-0454-4AE8-AF13-2519E075F177}" sibTransId="{BA17E637-0A6E-4A3C-90F0-5C80ACC65D1D}"/>
    <dgm:cxn modelId="{E638C21D-59A1-47E5-B0D3-DD7DCADADB8A}" type="presOf" srcId="{2706C242-556C-4C9E-86CC-66A80A040831}" destId="{87819F31-BF94-42C1-89B8-F9C214D772C8}" srcOrd="1" destOrd="0" presId="urn:microsoft.com/office/officeart/2005/8/layout/hierarchy3"/>
    <dgm:cxn modelId="{59426CC4-AAE9-4786-8FA2-23956AA38D0E}" type="presOf" srcId="{8A1A0BDA-88F5-4C03-99C1-2D6D4C1CED7D}" destId="{21C2C0D3-CBA1-4FC2-B34F-E95AD66F2AC1}" srcOrd="0" destOrd="0" presId="urn:microsoft.com/office/officeart/2005/8/layout/hierarchy3"/>
    <dgm:cxn modelId="{F6580B5F-04E5-43DB-8C3D-0820AC26DB31}" type="presOf" srcId="{3EB755EF-8F25-484E-B25F-4A8A17EAF29C}" destId="{3AD4BB6F-9A4B-47CF-81D9-CE078BD77250}" srcOrd="0" destOrd="0" presId="urn:microsoft.com/office/officeart/2005/8/layout/hierarchy3"/>
    <dgm:cxn modelId="{EB8666B4-D793-4B64-AD12-AD0E220AC4EF}" type="presOf" srcId="{2706C242-556C-4C9E-86CC-66A80A040831}" destId="{509A960C-5BD6-4B21-907A-715E8BCEFC58}" srcOrd="0" destOrd="0" presId="urn:microsoft.com/office/officeart/2005/8/layout/hierarchy3"/>
    <dgm:cxn modelId="{C64BCB16-BE28-44CF-A58D-BAF29EE89AD0}" type="presOf" srcId="{84D785FA-0454-4AE8-AF13-2519E075F177}" destId="{5EAFF8CF-7B5F-4284-83AA-3199B3F3F1B7}" srcOrd="0" destOrd="0" presId="urn:microsoft.com/office/officeart/2005/8/layout/hierarchy3"/>
    <dgm:cxn modelId="{4F9DAEC0-220B-447A-B9C7-D2724A81985D}" type="presOf" srcId="{6DF0EEC1-FBB5-4290-A8BE-F19BDAE90D2A}" destId="{6ECED14C-ADF5-4B26-B47A-AADD0FEAEB96}" srcOrd="0" destOrd="0" presId="urn:microsoft.com/office/officeart/2005/8/layout/hierarchy3"/>
    <dgm:cxn modelId="{5336FC13-C029-42CD-8789-C44446A49353}" type="presOf" srcId="{AAAC2166-7DEC-4B96-BDDA-D030C3649423}" destId="{9C97AB5E-7330-4419-AB30-1250506D7ACC}" srcOrd="0" destOrd="0" presId="urn:microsoft.com/office/officeart/2005/8/layout/hierarchy3"/>
    <dgm:cxn modelId="{E5DD8D28-558C-44B2-9BEC-3925491BB1FE}" srcId="{2706C242-556C-4C9E-86CC-66A80A040831}" destId="{58D45000-D8E9-403B-90BA-B4618DB58D91}" srcOrd="0" destOrd="0" parTransId="{9FEBAC66-0355-4371-87F5-14523345E3F4}" sibTransId="{E6FA92E8-9D05-4FB3-A637-AFDC7B7AA46F}"/>
    <dgm:cxn modelId="{445F838D-1338-4198-8BB2-D80CCECE4D10}" srcId="{2706C242-556C-4C9E-86CC-66A80A040831}" destId="{3EB755EF-8F25-484E-B25F-4A8A17EAF29C}" srcOrd="3" destOrd="0" parTransId="{703E8268-CFFD-4A76-917E-8D216D5FB373}" sibTransId="{427DB7DA-1BE6-472C-9425-E294E5F42F5D}"/>
    <dgm:cxn modelId="{A1CE1FF1-068B-49D7-A59F-AE470CA2689C}" srcId="{2706C242-556C-4C9E-86CC-66A80A040831}" destId="{8A1A0BDA-88F5-4C03-99C1-2D6D4C1CED7D}" srcOrd="2" destOrd="0" parTransId="{6DF0EEC1-FBB5-4290-A8BE-F19BDAE90D2A}" sibTransId="{D337997B-4A5B-4D75-BDCD-EBDF8C08C2A7}"/>
    <dgm:cxn modelId="{52EB6B4B-31AC-44A7-8158-3A3938A04A7D}" type="presOf" srcId="{0BE1A617-88E7-48F9-B9C6-3146C60C3A77}" destId="{2D86E8B9-5033-4B83-832F-4BE8B0070F08}" srcOrd="0" destOrd="0" presId="urn:microsoft.com/office/officeart/2005/8/layout/hierarchy3"/>
    <dgm:cxn modelId="{981DEBFE-6AA3-4DA8-9751-9E0EADCEAA3E}" srcId="{2706C242-556C-4C9E-86CC-66A80A040831}" destId="{0BE1A617-88E7-48F9-B9C6-3146C60C3A77}" srcOrd="1" destOrd="0" parTransId="{8530278A-DE7C-48D0-A4F1-32C36A8DAB37}" sibTransId="{17601BC5-2CDB-48B4-8F99-9494D49821B0}"/>
    <dgm:cxn modelId="{7CDC603F-8800-450B-9177-AF1D4212FC8F}" type="presOf" srcId="{E2857FA0-2146-47CC-BE13-A80FC5E3CEC1}" destId="{806AD8DD-75B5-4493-860B-DA9A1517C3BC}" srcOrd="0" destOrd="0" presId="urn:microsoft.com/office/officeart/2005/8/layout/hierarchy3"/>
    <dgm:cxn modelId="{25F92957-C125-4AB3-B61D-99CAE4DCE0C1}" srcId="{2706C242-556C-4C9E-86CC-66A80A040831}" destId="{AAAC2166-7DEC-4B96-BDDA-D030C3649423}" srcOrd="5" destOrd="0" parTransId="{BB29E1E0-2956-4C26-8C46-0639D37DF01E}" sibTransId="{69AEB597-0688-4A20-865F-5C59F6CD407B}"/>
    <dgm:cxn modelId="{4D54A71E-A74E-495D-A952-E23AF859BBC6}" type="presOf" srcId="{BB29E1E0-2956-4C26-8C46-0639D37DF01E}" destId="{578AD275-8639-404F-96DB-63D8EEAF57F7}" srcOrd="0" destOrd="0" presId="urn:microsoft.com/office/officeart/2005/8/layout/hierarchy3"/>
    <dgm:cxn modelId="{E16AC6A2-8B02-4ACC-98DD-433FFD0CAD30}" type="presOf" srcId="{703E8268-CFFD-4A76-917E-8D216D5FB373}" destId="{37BB2823-AE30-499A-A110-2EE24CA4066E}" srcOrd="0" destOrd="0" presId="urn:microsoft.com/office/officeart/2005/8/layout/hierarchy3"/>
    <dgm:cxn modelId="{A074FC8C-6AAE-4A50-B1C7-55C63279771B}" type="presOf" srcId="{8530278A-DE7C-48D0-A4F1-32C36A8DAB37}" destId="{66EA676B-20BF-438E-B721-DDD743781322}" srcOrd="0" destOrd="0" presId="urn:microsoft.com/office/officeart/2005/8/layout/hierarchy3"/>
    <dgm:cxn modelId="{BF709BD8-017F-4E75-AA55-B964ACE98D0B}" type="presOf" srcId="{35372E33-AD81-4A5D-B3D6-EB44012D7D8D}" destId="{958FC3B8-7D43-42CD-A2D4-184A5D9EE025}" srcOrd="0" destOrd="0" presId="urn:microsoft.com/office/officeart/2005/8/layout/hierarchy3"/>
    <dgm:cxn modelId="{BDD7C354-6BFB-4D5F-B6C8-1958005DDCDE}" type="presOf" srcId="{9FEBAC66-0355-4371-87F5-14523345E3F4}" destId="{7524F389-69A6-475F-AE9A-5FCFFBF06439}" srcOrd="0" destOrd="0" presId="urn:microsoft.com/office/officeart/2005/8/layout/hierarchy3"/>
    <dgm:cxn modelId="{6111201F-258C-43AE-9D3E-DFEEA4AB7B93}" srcId="{E2857FA0-2146-47CC-BE13-A80FC5E3CEC1}" destId="{2706C242-556C-4C9E-86CC-66A80A040831}" srcOrd="0" destOrd="0" parTransId="{CCF2F3E0-D468-48C8-A9C1-AB456D0AF110}" sibTransId="{10BBEC40-061B-452E-A693-68BD96D0C316}"/>
    <dgm:cxn modelId="{214396A4-FBFF-4D17-B068-23C3DA1C41E4}" type="presOf" srcId="{58D45000-D8E9-403B-90BA-B4618DB58D91}" destId="{D6945056-3192-4A8C-BCBC-03AB35953BB3}" srcOrd="0" destOrd="0" presId="urn:microsoft.com/office/officeart/2005/8/layout/hierarchy3"/>
    <dgm:cxn modelId="{6AB07B89-7510-47BD-99DA-B3132FB668B8}" type="presParOf" srcId="{806AD8DD-75B5-4493-860B-DA9A1517C3BC}" destId="{020388FA-94E9-441A-8B53-B4A106F89F27}" srcOrd="0" destOrd="0" presId="urn:microsoft.com/office/officeart/2005/8/layout/hierarchy3"/>
    <dgm:cxn modelId="{718830CD-19A3-4B25-BC12-30DEF1FA1C41}" type="presParOf" srcId="{020388FA-94E9-441A-8B53-B4A106F89F27}" destId="{4B0EA3A6-2EBE-42D4-9E97-3D0056BEF3F4}" srcOrd="0" destOrd="0" presId="urn:microsoft.com/office/officeart/2005/8/layout/hierarchy3"/>
    <dgm:cxn modelId="{CBFC28BF-A0D0-47AF-9F00-4F2A60089A4D}" type="presParOf" srcId="{4B0EA3A6-2EBE-42D4-9E97-3D0056BEF3F4}" destId="{509A960C-5BD6-4B21-907A-715E8BCEFC58}" srcOrd="0" destOrd="0" presId="urn:microsoft.com/office/officeart/2005/8/layout/hierarchy3"/>
    <dgm:cxn modelId="{3646C16B-0900-4395-A455-C1D9FE9A2F2B}" type="presParOf" srcId="{4B0EA3A6-2EBE-42D4-9E97-3D0056BEF3F4}" destId="{87819F31-BF94-42C1-89B8-F9C214D772C8}" srcOrd="1" destOrd="0" presId="urn:microsoft.com/office/officeart/2005/8/layout/hierarchy3"/>
    <dgm:cxn modelId="{644318C0-FA5A-4BB3-A2A8-E7A94ADDB647}" type="presParOf" srcId="{020388FA-94E9-441A-8B53-B4A106F89F27}" destId="{1A258D19-1CA1-4EE1-915F-C3F52A3AA121}" srcOrd="1" destOrd="0" presId="urn:microsoft.com/office/officeart/2005/8/layout/hierarchy3"/>
    <dgm:cxn modelId="{18FB27C6-C891-4757-997A-1368F9FC11EE}" type="presParOf" srcId="{1A258D19-1CA1-4EE1-915F-C3F52A3AA121}" destId="{7524F389-69A6-475F-AE9A-5FCFFBF06439}" srcOrd="0" destOrd="0" presId="urn:microsoft.com/office/officeart/2005/8/layout/hierarchy3"/>
    <dgm:cxn modelId="{5E29D558-1080-4132-9ED1-099C2B0A3BDA}" type="presParOf" srcId="{1A258D19-1CA1-4EE1-915F-C3F52A3AA121}" destId="{D6945056-3192-4A8C-BCBC-03AB35953BB3}" srcOrd="1" destOrd="0" presId="urn:microsoft.com/office/officeart/2005/8/layout/hierarchy3"/>
    <dgm:cxn modelId="{70F0D42E-0BA0-48B8-964D-C8E7E5447C75}" type="presParOf" srcId="{1A258D19-1CA1-4EE1-915F-C3F52A3AA121}" destId="{66EA676B-20BF-438E-B721-DDD743781322}" srcOrd="2" destOrd="0" presId="urn:microsoft.com/office/officeart/2005/8/layout/hierarchy3"/>
    <dgm:cxn modelId="{B221A37F-BE0B-49B0-A61C-ADF10560FB36}" type="presParOf" srcId="{1A258D19-1CA1-4EE1-915F-C3F52A3AA121}" destId="{2D86E8B9-5033-4B83-832F-4BE8B0070F08}" srcOrd="3" destOrd="0" presId="urn:microsoft.com/office/officeart/2005/8/layout/hierarchy3"/>
    <dgm:cxn modelId="{068FBC50-3041-4962-BD1A-75541E660F3D}" type="presParOf" srcId="{1A258D19-1CA1-4EE1-915F-C3F52A3AA121}" destId="{6ECED14C-ADF5-4B26-B47A-AADD0FEAEB96}" srcOrd="4" destOrd="0" presId="urn:microsoft.com/office/officeart/2005/8/layout/hierarchy3"/>
    <dgm:cxn modelId="{E78C1FB7-9C00-4944-8B5A-8DD037D7A89D}" type="presParOf" srcId="{1A258D19-1CA1-4EE1-915F-C3F52A3AA121}" destId="{21C2C0D3-CBA1-4FC2-B34F-E95AD66F2AC1}" srcOrd="5" destOrd="0" presId="urn:microsoft.com/office/officeart/2005/8/layout/hierarchy3"/>
    <dgm:cxn modelId="{5C61F3F5-419A-4155-BBB1-C59684B20190}" type="presParOf" srcId="{1A258D19-1CA1-4EE1-915F-C3F52A3AA121}" destId="{37BB2823-AE30-499A-A110-2EE24CA4066E}" srcOrd="6" destOrd="0" presId="urn:microsoft.com/office/officeart/2005/8/layout/hierarchy3"/>
    <dgm:cxn modelId="{8016A7BA-CA57-4D50-9FF2-62C4FD232595}" type="presParOf" srcId="{1A258D19-1CA1-4EE1-915F-C3F52A3AA121}" destId="{3AD4BB6F-9A4B-47CF-81D9-CE078BD77250}" srcOrd="7" destOrd="0" presId="urn:microsoft.com/office/officeart/2005/8/layout/hierarchy3"/>
    <dgm:cxn modelId="{7C6A2CB3-B341-4382-82E0-57597AF15E27}" type="presParOf" srcId="{1A258D19-1CA1-4EE1-915F-C3F52A3AA121}" destId="{5EAFF8CF-7B5F-4284-83AA-3199B3F3F1B7}" srcOrd="8" destOrd="0" presId="urn:microsoft.com/office/officeart/2005/8/layout/hierarchy3"/>
    <dgm:cxn modelId="{AFABF429-DE8E-4D2D-A138-5075DB489ECF}" type="presParOf" srcId="{1A258D19-1CA1-4EE1-915F-C3F52A3AA121}" destId="{958FC3B8-7D43-42CD-A2D4-184A5D9EE025}" srcOrd="9" destOrd="0" presId="urn:microsoft.com/office/officeart/2005/8/layout/hierarchy3"/>
    <dgm:cxn modelId="{327E6029-2F02-468D-B7C8-B7F86AE89475}" type="presParOf" srcId="{1A258D19-1CA1-4EE1-915F-C3F52A3AA121}" destId="{578AD275-8639-404F-96DB-63D8EEAF57F7}" srcOrd="10" destOrd="0" presId="urn:microsoft.com/office/officeart/2005/8/layout/hierarchy3"/>
    <dgm:cxn modelId="{81F1A3C6-0019-49A8-B798-9E0BF59C9EFF}" type="presParOf" srcId="{1A258D19-1CA1-4EE1-915F-C3F52A3AA121}" destId="{9C97AB5E-7330-4419-AB30-1250506D7ACC}" srcOrd="1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C402BB39-9DEE-4576-BC3E-5F3D0DEF3A70}" type="doc">
      <dgm:prSet loTypeId="urn:microsoft.com/office/officeart/2005/8/layout/vProcess5" loCatId="process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95072B3-0A68-4A74-9E04-6EF7D5836F73}">
      <dgm:prSet phldrT="[Текст]"/>
      <dgm:spPr/>
      <dgm:t>
        <a:bodyPr/>
        <a:lstStyle/>
        <a:p>
          <a:r>
            <a:rPr lang="ru-RU" dirty="0" smtClean="0"/>
            <a:t>Утверждается приказом Министерства ЖКХ  </a:t>
          </a:r>
          <a:endParaRPr lang="ru-RU" dirty="0"/>
        </a:p>
      </dgm:t>
    </dgm:pt>
    <dgm:pt modelId="{340D3DF3-2828-49FB-88D6-D267F5DEE818}" type="parTrans" cxnId="{8CE7B497-A33C-49A3-9E5D-6684283BA28B}">
      <dgm:prSet/>
      <dgm:spPr/>
      <dgm:t>
        <a:bodyPr/>
        <a:lstStyle/>
        <a:p>
          <a:endParaRPr lang="ru-RU"/>
        </a:p>
      </dgm:t>
    </dgm:pt>
    <dgm:pt modelId="{3AEF469B-F581-4F03-BBCC-21A9855E5F3C}" type="sibTrans" cxnId="{8CE7B497-A33C-49A3-9E5D-6684283BA28B}">
      <dgm:prSet/>
      <dgm:spPr/>
      <dgm:t>
        <a:bodyPr/>
        <a:lstStyle/>
        <a:p>
          <a:endParaRPr lang="ru-RU"/>
        </a:p>
      </dgm:t>
    </dgm:pt>
    <dgm:pt modelId="{19CCD5FE-9216-433B-B7B7-90FFA5B21B39}">
      <dgm:prSet/>
      <dgm:spPr/>
      <dgm:t>
        <a:bodyPr/>
        <a:lstStyle/>
        <a:p>
          <a:r>
            <a:rPr lang="ru-RU" smtClean="0"/>
            <a:t>размещается на  сайте Агентства субсидий  </a:t>
          </a:r>
          <a:r>
            <a:rPr lang="en-US" smtClean="0"/>
            <a:t>http://subsidii-jku.ru/</a:t>
          </a:r>
          <a:endParaRPr lang="ru-RU" dirty="0"/>
        </a:p>
      </dgm:t>
    </dgm:pt>
    <dgm:pt modelId="{9EADC2FE-6F33-4A4F-A13B-60010A04E1D2}" type="parTrans" cxnId="{29D3A0CE-5498-4A8C-88B2-CBA74FA24FB2}">
      <dgm:prSet/>
      <dgm:spPr/>
      <dgm:t>
        <a:bodyPr/>
        <a:lstStyle/>
        <a:p>
          <a:endParaRPr lang="ru-RU"/>
        </a:p>
      </dgm:t>
    </dgm:pt>
    <dgm:pt modelId="{6D106B54-2295-423F-8745-BBC64BABCB4D}" type="sibTrans" cxnId="{29D3A0CE-5498-4A8C-88B2-CBA74FA24FB2}">
      <dgm:prSet/>
      <dgm:spPr/>
      <dgm:t>
        <a:bodyPr/>
        <a:lstStyle/>
        <a:p>
          <a:endParaRPr lang="ru-RU"/>
        </a:p>
      </dgm:t>
    </dgm:pt>
    <dgm:pt modelId="{43D021B1-8E08-428E-B45E-C93C22072FC6}">
      <dgm:prSet/>
      <dgm:spPr/>
      <dgm:t>
        <a:bodyPr/>
        <a:lstStyle/>
        <a:p>
          <a:r>
            <a:rPr lang="ru-RU" dirty="0" smtClean="0"/>
            <a:t>Максимальный период проверки – 3 предшествующих календарных года</a:t>
          </a:r>
          <a:endParaRPr lang="ru-RU" dirty="0"/>
        </a:p>
      </dgm:t>
    </dgm:pt>
    <dgm:pt modelId="{8E101658-8ED8-43FB-B358-EEDA8963E16E}" type="parTrans" cxnId="{DB47FF39-C386-4D9E-A340-50F284E49B5A}">
      <dgm:prSet/>
      <dgm:spPr/>
      <dgm:t>
        <a:bodyPr/>
        <a:lstStyle/>
        <a:p>
          <a:endParaRPr lang="ru-RU"/>
        </a:p>
      </dgm:t>
    </dgm:pt>
    <dgm:pt modelId="{B03E6931-A7C5-4B8A-9187-ABEAA70259EA}" type="sibTrans" cxnId="{DB47FF39-C386-4D9E-A340-50F284E49B5A}">
      <dgm:prSet/>
      <dgm:spPr/>
      <dgm:t>
        <a:bodyPr/>
        <a:lstStyle/>
        <a:p>
          <a:endParaRPr lang="ru-RU"/>
        </a:p>
      </dgm:t>
    </dgm:pt>
    <dgm:pt modelId="{03BC84BC-1704-4E28-BD2E-D28C7404B68E}" type="pres">
      <dgm:prSet presAssocID="{C402BB39-9DEE-4576-BC3E-5F3D0DEF3A70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C441F74-8C5F-45C7-8075-E8DE0B6A8904}" type="pres">
      <dgm:prSet presAssocID="{C402BB39-9DEE-4576-BC3E-5F3D0DEF3A70}" presName="dummyMaxCanvas" presStyleCnt="0">
        <dgm:presLayoutVars/>
      </dgm:prSet>
      <dgm:spPr/>
    </dgm:pt>
    <dgm:pt modelId="{B3E532BA-D728-4EFB-9B74-621969573F9E}" type="pres">
      <dgm:prSet presAssocID="{C402BB39-9DEE-4576-BC3E-5F3D0DEF3A70}" presName="ThreeNodes_1" presStyleLbl="node1" presStyleIdx="0" presStyleCnt="3" custLinFactNeighborY="-660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C3B8374-9CD6-4850-9A2E-E8B9B6533C6E}" type="pres">
      <dgm:prSet presAssocID="{C402BB39-9DEE-4576-BC3E-5F3D0DEF3A70}" presName="ThreeNodes_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8B6BD40-B75C-4585-964E-5ED91AB2062C}" type="pres">
      <dgm:prSet presAssocID="{C402BB39-9DEE-4576-BC3E-5F3D0DEF3A70}" presName="ThreeNodes_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263BF9D-276A-4965-A046-3B3ED8B771BD}" type="pres">
      <dgm:prSet presAssocID="{C402BB39-9DEE-4576-BC3E-5F3D0DEF3A70}" presName="ThreeConn_1-2" presStyleLbl="f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5408E28-0452-43A9-9988-C0A637474921}" type="pres">
      <dgm:prSet presAssocID="{C402BB39-9DEE-4576-BC3E-5F3D0DEF3A70}" presName="ThreeConn_2-3" presStyleLbl="f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B08A5D1-C0D4-4165-AD12-2BBD3521C2D9}" type="pres">
      <dgm:prSet presAssocID="{C402BB39-9DEE-4576-BC3E-5F3D0DEF3A70}" presName="ThreeNodes_1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5D6DCF2-EB78-47B8-BB51-18AF66490C30}" type="pres">
      <dgm:prSet presAssocID="{C402BB39-9DEE-4576-BC3E-5F3D0DEF3A70}" presName="ThreeNodes_2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F076441-EB18-4056-BD95-DE50EC56900D}" type="pres">
      <dgm:prSet presAssocID="{C402BB39-9DEE-4576-BC3E-5F3D0DEF3A70}" presName="ThreeNodes_3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83D3A36-4825-4576-A58A-DB9FBCFF5F72}" type="presOf" srcId="{6D106B54-2295-423F-8745-BBC64BABCB4D}" destId="{25408E28-0452-43A9-9988-C0A637474921}" srcOrd="0" destOrd="0" presId="urn:microsoft.com/office/officeart/2005/8/layout/vProcess5"/>
    <dgm:cxn modelId="{9AE8000D-A02F-4873-99F9-1307840C263C}" type="presOf" srcId="{F95072B3-0A68-4A74-9E04-6EF7D5836F73}" destId="{8B08A5D1-C0D4-4165-AD12-2BBD3521C2D9}" srcOrd="1" destOrd="0" presId="urn:microsoft.com/office/officeart/2005/8/layout/vProcess5"/>
    <dgm:cxn modelId="{9544F62F-CC82-4A8A-91F1-B9F6F1CC33C7}" type="presOf" srcId="{43D021B1-8E08-428E-B45E-C93C22072FC6}" destId="{AF076441-EB18-4056-BD95-DE50EC56900D}" srcOrd="1" destOrd="0" presId="urn:microsoft.com/office/officeart/2005/8/layout/vProcess5"/>
    <dgm:cxn modelId="{FF82F833-63CF-4B74-8A24-321AEC3C8C9A}" type="presOf" srcId="{19CCD5FE-9216-433B-B7B7-90FFA5B21B39}" destId="{6C3B8374-9CD6-4850-9A2E-E8B9B6533C6E}" srcOrd="0" destOrd="0" presId="urn:microsoft.com/office/officeart/2005/8/layout/vProcess5"/>
    <dgm:cxn modelId="{DA94FBF9-7416-4F88-8DC5-F4B8202E5CC2}" type="presOf" srcId="{19CCD5FE-9216-433B-B7B7-90FFA5B21B39}" destId="{D5D6DCF2-EB78-47B8-BB51-18AF66490C30}" srcOrd="1" destOrd="0" presId="urn:microsoft.com/office/officeart/2005/8/layout/vProcess5"/>
    <dgm:cxn modelId="{DB47FF39-C386-4D9E-A340-50F284E49B5A}" srcId="{C402BB39-9DEE-4576-BC3E-5F3D0DEF3A70}" destId="{43D021B1-8E08-428E-B45E-C93C22072FC6}" srcOrd="2" destOrd="0" parTransId="{8E101658-8ED8-43FB-B358-EEDA8963E16E}" sibTransId="{B03E6931-A7C5-4B8A-9187-ABEAA70259EA}"/>
    <dgm:cxn modelId="{29D3A0CE-5498-4A8C-88B2-CBA74FA24FB2}" srcId="{C402BB39-9DEE-4576-BC3E-5F3D0DEF3A70}" destId="{19CCD5FE-9216-433B-B7B7-90FFA5B21B39}" srcOrd="1" destOrd="0" parTransId="{9EADC2FE-6F33-4A4F-A13B-60010A04E1D2}" sibTransId="{6D106B54-2295-423F-8745-BBC64BABCB4D}"/>
    <dgm:cxn modelId="{DBEB8166-492D-4176-863E-4F73A408BB5F}" type="presOf" srcId="{F95072B3-0A68-4A74-9E04-6EF7D5836F73}" destId="{B3E532BA-D728-4EFB-9B74-621969573F9E}" srcOrd="0" destOrd="0" presId="urn:microsoft.com/office/officeart/2005/8/layout/vProcess5"/>
    <dgm:cxn modelId="{8CE7B497-A33C-49A3-9E5D-6684283BA28B}" srcId="{C402BB39-9DEE-4576-BC3E-5F3D0DEF3A70}" destId="{F95072B3-0A68-4A74-9E04-6EF7D5836F73}" srcOrd="0" destOrd="0" parTransId="{340D3DF3-2828-49FB-88D6-D267F5DEE818}" sibTransId="{3AEF469B-F581-4F03-BBCC-21A9855E5F3C}"/>
    <dgm:cxn modelId="{094DC848-B8FD-4706-AB0D-A9C6E7DC35C6}" type="presOf" srcId="{43D021B1-8E08-428E-B45E-C93C22072FC6}" destId="{28B6BD40-B75C-4585-964E-5ED91AB2062C}" srcOrd="0" destOrd="0" presId="urn:microsoft.com/office/officeart/2005/8/layout/vProcess5"/>
    <dgm:cxn modelId="{DE2ED9AC-991E-418B-BC25-4C85C3A46649}" type="presOf" srcId="{3AEF469B-F581-4F03-BBCC-21A9855E5F3C}" destId="{9263BF9D-276A-4965-A046-3B3ED8B771BD}" srcOrd="0" destOrd="0" presId="urn:microsoft.com/office/officeart/2005/8/layout/vProcess5"/>
    <dgm:cxn modelId="{E04FCCCC-2F6C-472F-9A1B-123E19658A0B}" type="presOf" srcId="{C402BB39-9DEE-4576-BC3E-5F3D0DEF3A70}" destId="{03BC84BC-1704-4E28-BD2E-D28C7404B68E}" srcOrd="0" destOrd="0" presId="urn:microsoft.com/office/officeart/2005/8/layout/vProcess5"/>
    <dgm:cxn modelId="{3DBCAC12-B8A9-449F-9621-18AD529F97E7}" type="presParOf" srcId="{03BC84BC-1704-4E28-BD2E-D28C7404B68E}" destId="{8C441F74-8C5F-45C7-8075-E8DE0B6A8904}" srcOrd="0" destOrd="0" presId="urn:microsoft.com/office/officeart/2005/8/layout/vProcess5"/>
    <dgm:cxn modelId="{5A90296D-D053-4CB1-B2FD-D11A70BBFCE2}" type="presParOf" srcId="{03BC84BC-1704-4E28-BD2E-D28C7404B68E}" destId="{B3E532BA-D728-4EFB-9B74-621969573F9E}" srcOrd="1" destOrd="0" presId="urn:microsoft.com/office/officeart/2005/8/layout/vProcess5"/>
    <dgm:cxn modelId="{543FCB96-9A01-49CC-8699-116245AD709E}" type="presParOf" srcId="{03BC84BC-1704-4E28-BD2E-D28C7404B68E}" destId="{6C3B8374-9CD6-4850-9A2E-E8B9B6533C6E}" srcOrd="2" destOrd="0" presId="urn:microsoft.com/office/officeart/2005/8/layout/vProcess5"/>
    <dgm:cxn modelId="{92F2BCAC-8F72-492D-9B09-5EBDE6742EC8}" type="presParOf" srcId="{03BC84BC-1704-4E28-BD2E-D28C7404B68E}" destId="{28B6BD40-B75C-4585-964E-5ED91AB2062C}" srcOrd="3" destOrd="0" presId="urn:microsoft.com/office/officeart/2005/8/layout/vProcess5"/>
    <dgm:cxn modelId="{8EE7598A-3EE7-4565-8572-14FAFA06544B}" type="presParOf" srcId="{03BC84BC-1704-4E28-BD2E-D28C7404B68E}" destId="{9263BF9D-276A-4965-A046-3B3ED8B771BD}" srcOrd="4" destOrd="0" presId="urn:microsoft.com/office/officeart/2005/8/layout/vProcess5"/>
    <dgm:cxn modelId="{BE5E4A48-4A13-4993-945A-412B689AF88A}" type="presParOf" srcId="{03BC84BC-1704-4E28-BD2E-D28C7404B68E}" destId="{25408E28-0452-43A9-9988-C0A637474921}" srcOrd="5" destOrd="0" presId="urn:microsoft.com/office/officeart/2005/8/layout/vProcess5"/>
    <dgm:cxn modelId="{C5729EC3-1D8D-42E3-84C1-6871DEBCE5C1}" type="presParOf" srcId="{03BC84BC-1704-4E28-BD2E-D28C7404B68E}" destId="{8B08A5D1-C0D4-4165-AD12-2BBD3521C2D9}" srcOrd="6" destOrd="0" presId="urn:microsoft.com/office/officeart/2005/8/layout/vProcess5"/>
    <dgm:cxn modelId="{D43464D2-71B9-4961-8EF9-FA1ADDC5B4CF}" type="presParOf" srcId="{03BC84BC-1704-4E28-BD2E-D28C7404B68E}" destId="{D5D6DCF2-EB78-47B8-BB51-18AF66490C30}" srcOrd="7" destOrd="0" presId="urn:microsoft.com/office/officeart/2005/8/layout/vProcess5"/>
    <dgm:cxn modelId="{BA9F7E3C-E116-4DF1-9E10-E3F566E3387D}" type="presParOf" srcId="{03BC84BC-1704-4E28-BD2E-D28C7404B68E}" destId="{AF076441-EB18-4056-BD95-DE50EC56900D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D351AEDB-3401-4AE6-8A03-19BC67969AE5}" type="doc">
      <dgm:prSet loTypeId="urn:microsoft.com/office/officeart/2011/layout/InterconnectedBlockProcess" loCatId="process" qsTypeId="urn:microsoft.com/office/officeart/2005/8/quickstyle/3d2" qsCatId="3D" csTypeId="urn:microsoft.com/office/officeart/2005/8/colors/accent1_3" csCatId="accent1" phldr="1"/>
      <dgm:spPr/>
      <dgm:t>
        <a:bodyPr/>
        <a:lstStyle/>
        <a:p>
          <a:endParaRPr lang="ru-RU"/>
        </a:p>
      </dgm:t>
    </dgm:pt>
    <dgm:pt modelId="{3F3FE73D-DB8D-4DB8-B93D-3D58A7991FC5}">
      <dgm:prSet phldrT="[Текст]"/>
      <dgm:spPr/>
      <dgm:t>
        <a:bodyPr/>
        <a:lstStyle/>
        <a:p>
          <a:r>
            <a:rPr lang="ru-RU" b="0" dirty="0" smtClean="0"/>
            <a:t>Подготовка и назначение проверки</a:t>
          </a:r>
          <a:endParaRPr lang="ru-RU" b="0" dirty="0"/>
        </a:p>
      </dgm:t>
    </dgm:pt>
    <dgm:pt modelId="{CFE74D3D-DFEB-49E3-AE69-0B7CA684B0D5}" type="parTrans" cxnId="{7A7897B7-D81B-4571-9032-4F30815857E7}">
      <dgm:prSet/>
      <dgm:spPr/>
      <dgm:t>
        <a:bodyPr/>
        <a:lstStyle/>
        <a:p>
          <a:endParaRPr lang="ru-RU"/>
        </a:p>
      </dgm:t>
    </dgm:pt>
    <dgm:pt modelId="{BB67EE03-D599-4EE1-9CFB-24561397491D}" type="sibTrans" cxnId="{7A7897B7-D81B-4571-9032-4F30815857E7}">
      <dgm:prSet/>
      <dgm:spPr/>
      <dgm:t>
        <a:bodyPr/>
        <a:lstStyle/>
        <a:p>
          <a:endParaRPr lang="ru-RU"/>
        </a:p>
      </dgm:t>
    </dgm:pt>
    <dgm:pt modelId="{5C9D1592-581F-42F4-8DDD-60F719A36C5D}">
      <dgm:prSet phldrT="[Текст]"/>
      <dgm:spPr/>
      <dgm:t>
        <a:bodyPr/>
        <a:lstStyle/>
        <a:p>
          <a:r>
            <a:rPr lang="ru-RU" dirty="0" smtClean="0"/>
            <a:t>Приказ </a:t>
          </a:r>
          <a:r>
            <a:rPr lang="ru-RU" dirty="0" smtClean="0"/>
            <a:t>Агентства субсидий о </a:t>
          </a:r>
          <a:r>
            <a:rPr lang="ru-RU" dirty="0" smtClean="0"/>
            <a:t>проведении проверки</a:t>
          </a:r>
        </a:p>
        <a:p>
          <a:endParaRPr lang="ru-RU" dirty="0" smtClean="0"/>
        </a:p>
        <a:p>
          <a:r>
            <a:rPr lang="ru-RU" dirty="0" smtClean="0"/>
            <a:t>Уведомление </a:t>
          </a:r>
          <a:r>
            <a:rPr lang="ru-RU" dirty="0" smtClean="0"/>
            <a:t>о </a:t>
          </a:r>
          <a:r>
            <a:rPr lang="ru-RU" dirty="0" smtClean="0"/>
            <a:t>проведении </a:t>
          </a:r>
          <a:r>
            <a:rPr lang="ru-RU" dirty="0" smtClean="0"/>
            <a:t>проверки в адрес Организации  </a:t>
          </a:r>
          <a:endParaRPr lang="ru-RU" dirty="0"/>
        </a:p>
      </dgm:t>
    </dgm:pt>
    <dgm:pt modelId="{2FA92154-C3B0-429D-A00B-AB6DB506F53A}" type="parTrans" cxnId="{8B06B847-6DB1-4FC4-99E0-F59379EC3593}">
      <dgm:prSet/>
      <dgm:spPr/>
      <dgm:t>
        <a:bodyPr/>
        <a:lstStyle/>
        <a:p>
          <a:endParaRPr lang="ru-RU"/>
        </a:p>
      </dgm:t>
    </dgm:pt>
    <dgm:pt modelId="{78AF6C3A-4029-4402-B736-1752E4267681}" type="sibTrans" cxnId="{8B06B847-6DB1-4FC4-99E0-F59379EC3593}">
      <dgm:prSet/>
      <dgm:spPr/>
      <dgm:t>
        <a:bodyPr/>
        <a:lstStyle/>
        <a:p>
          <a:endParaRPr lang="ru-RU"/>
        </a:p>
      </dgm:t>
    </dgm:pt>
    <dgm:pt modelId="{BA210AD4-467B-4327-A0CB-4C86B4F059B6}">
      <dgm:prSet phldrT="[Текст]"/>
      <dgm:spPr/>
      <dgm:t>
        <a:bodyPr/>
        <a:lstStyle/>
        <a:p>
          <a:r>
            <a:rPr lang="ru-RU" dirty="0" smtClean="0"/>
            <a:t>Выполнение проверки</a:t>
          </a:r>
          <a:endParaRPr lang="ru-RU" dirty="0"/>
        </a:p>
      </dgm:t>
    </dgm:pt>
    <dgm:pt modelId="{7C1B98CD-9733-41C2-9FDD-2D1C5FF62A3F}" type="parTrans" cxnId="{C7CB2642-12F4-441E-B5DD-487AE75A4539}">
      <dgm:prSet/>
      <dgm:spPr/>
      <dgm:t>
        <a:bodyPr/>
        <a:lstStyle/>
        <a:p>
          <a:endParaRPr lang="ru-RU"/>
        </a:p>
      </dgm:t>
    </dgm:pt>
    <dgm:pt modelId="{EB5DC999-D86C-4EF5-8B3A-6A9538D7B809}" type="sibTrans" cxnId="{C7CB2642-12F4-441E-B5DD-487AE75A4539}">
      <dgm:prSet/>
      <dgm:spPr/>
      <dgm:t>
        <a:bodyPr/>
        <a:lstStyle/>
        <a:p>
          <a:endParaRPr lang="ru-RU"/>
        </a:p>
      </dgm:t>
    </dgm:pt>
    <dgm:pt modelId="{3B4AB52D-E20B-421E-826D-21AEA2E4EC46}">
      <dgm:prSet phldrT="[Текст]"/>
      <dgm:spPr/>
      <dgm:t>
        <a:bodyPr/>
        <a:lstStyle/>
        <a:p>
          <a:r>
            <a:rPr lang="ru-RU" dirty="0" smtClean="0"/>
            <a:t>Выполнение проверки – 45 рабочих дней</a:t>
          </a:r>
        </a:p>
        <a:p>
          <a:endParaRPr lang="ru-RU" dirty="0" smtClean="0"/>
        </a:p>
        <a:p>
          <a:r>
            <a:rPr lang="ru-RU" dirty="0" smtClean="0"/>
            <a:t>оформление результатов проверки - 15 рабочих дней</a:t>
          </a:r>
        </a:p>
        <a:p>
          <a:endParaRPr lang="ru-RU" dirty="0" smtClean="0"/>
        </a:p>
        <a:p>
          <a:r>
            <a:rPr lang="ru-RU" dirty="0" smtClean="0"/>
            <a:t>вручение  акта проверки - в течение 3 рабочих дней</a:t>
          </a:r>
          <a:endParaRPr lang="ru-RU" dirty="0"/>
        </a:p>
      </dgm:t>
    </dgm:pt>
    <dgm:pt modelId="{08617217-0C84-4AA2-B7EF-FF533203B7F4}" type="parTrans" cxnId="{3B3E9A48-E598-4367-9770-63EF5E2FC4A9}">
      <dgm:prSet/>
      <dgm:spPr/>
      <dgm:t>
        <a:bodyPr/>
        <a:lstStyle/>
        <a:p>
          <a:endParaRPr lang="ru-RU"/>
        </a:p>
      </dgm:t>
    </dgm:pt>
    <dgm:pt modelId="{B0DEA17E-6C84-4913-B0D5-40C607E2316C}" type="sibTrans" cxnId="{3B3E9A48-E598-4367-9770-63EF5E2FC4A9}">
      <dgm:prSet/>
      <dgm:spPr/>
      <dgm:t>
        <a:bodyPr/>
        <a:lstStyle/>
        <a:p>
          <a:endParaRPr lang="ru-RU"/>
        </a:p>
      </dgm:t>
    </dgm:pt>
    <dgm:pt modelId="{97E0367F-EDB1-43D2-B397-D58FDC13A2A6}">
      <dgm:prSet/>
      <dgm:spPr/>
      <dgm:t>
        <a:bodyPr/>
        <a:lstStyle/>
        <a:p>
          <a:r>
            <a:rPr lang="ru-RU" dirty="0" smtClean="0"/>
            <a:t>Ознакомление объекта проверки с актом проверки и подведение итогов </a:t>
          </a:r>
          <a:endParaRPr lang="ru-RU" dirty="0"/>
        </a:p>
      </dgm:t>
    </dgm:pt>
    <dgm:pt modelId="{01096E6B-09DD-45D0-A6B2-AEB65E483C2A}" type="parTrans" cxnId="{64DC93D6-430A-46DD-85BC-4B52BD4D7D16}">
      <dgm:prSet/>
      <dgm:spPr/>
      <dgm:t>
        <a:bodyPr/>
        <a:lstStyle/>
        <a:p>
          <a:endParaRPr lang="ru-RU"/>
        </a:p>
      </dgm:t>
    </dgm:pt>
    <dgm:pt modelId="{DA5CB44C-C9E3-4137-8CCD-1ACCC42BB37B}" type="sibTrans" cxnId="{64DC93D6-430A-46DD-85BC-4B52BD4D7D16}">
      <dgm:prSet/>
      <dgm:spPr/>
      <dgm:t>
        <a:bodyPr/>
        <a:lstStyle/>
        <a:p>
          <a:endParaRPr lang="ru-RU"/>
        </a:p>
      </dgm:t>
    </dgm:pt>
    <dgm:pt modelId="{3C283FDE-FDF8-4913-87DB-5B9059F526A3}">
      <dgm:prSet/>
      <dgm:spPr/>
      <dgm:t>
        <a:bodyPr/>
        <a:lstStyle/>
        <a:p>
          <a:r>
            <a:rPr lang="ru-RU" dirty="0" smtClean="0"/>
            <a:t>Право представления  письменных возражений и замечаний -в течение 5 рабочих дней </a:t>
          </a:r>
        </a:p>
        <a:p>
          <a:r>
            <a:rPr lang="ru-RU" dirty="0" smtClean="0"/>
            <a:t>Рассмотрение поступивших возражений и замечаний -  в течение 20 рабочих дней</a:t>
          </a:r>
        </a:p>
        <a:p>
          <a:r>
            <a:rPr lang="ru-RU" dirty="0" smtClean="0"/>
            <a:t>Утвержденный акт направляется объекту проверки и в Министерство</a:t>
          </a:r>
        </a:p>
      </dgm:t>
    </dgm:pt>
    <dgm:pt modelId="{351C9BC7-43F2-4587-8A33-5BD1427BF199}" type="parTrans" cxnId="{8A8F937F-B3EB-44F5-A821-BB8DC8F1392F}">
      <dgm:prSet/>
      <dgm:spPr/>
      <dgm:t>
        <a:bodyPr/>
        <a:lstStyle/>
        <a:p>
          <a:endParaRPr lang="ru-RU"/>
        </a:p>
      </dgm:t>
    </dgm:pt>
    <dgm:pt modelId="{882D86C2-C59A-4149-A122-A07C0104CE8C}" type="sibTrans" cxnId="{8A8F937F-B3EB-44F5-A821-BB8DC8F1392F}">
      <dgm:prSet/>
      <dgm:spPr/>
      <dgm:t>
        <a:bodyPr/>
        <a:lstStyle/>
        <a:p>
          <a:endParaRPr lang="ru-RU"/>
        </a:p>
      </dgm:t>
    </dgm:pt>
    <dgm:pt modelId="{7CD7A4D3-2979-47D6-B9D5-A4BC1BA4A0FC}" type="pres">
      <dgm:prSet presAssocID="{D351AEDB-3401-4AE6-8A03-19BC67969AE5}" presName="Name0" presStyleCnt="0">
        <dgm:presLayoutVars>
          <dgm:chMax val="7"/>
          <dgm:chPref val="5"/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A3A009FC-66A1-4604-A7E9-7A49DD4A4926}" type="pres">
      <dgm:prSet presAssocID="{97E0367F-EDB1-43D2-B397-D58FDC13A2A6}" presName="ChildAccent3" presStyleCnt="0"/>
      <dgm:spPr/>
      <dgm:t>
        <a:bodyPr/>
        <a:lstStyle/>
        <a:p>
          <a:endParaRPr lang="ru-RU"/>
        </a:p>
      </dgm:t>
    </dgm:pt>
    <dgm:pt modelId="{71121E32-6A06-432C-BA0D-B2F8C47AE5BD}" type="pres">
      <dgm:prSet presAssocID="{97E0367F-EDB1-43D2-B397-D58FDC13A2A6}" presName="ChildAccent" presStyleLbl="alignImgPlace1" presStyleIdx="0" presStyleCnt="3" custScaleX="176763" custScaleY="101008" custLinFactNeighborX="59098" custLinFactNeighborY="365"/>
      <dgm:spPr/>
      <dgm:t>
        <a:bodyPr/>
        <a:lstStyle/>
        <a:p>
          <a:endParaRPr lang="ru-RU"/>
        </a:p>
      </dgm:t>
    </dgm:pt>
    <dgm:pt modelId="{00EEE4F3-09CE-4950-A664-06E4E16CF53A}" type="pres">
      <dgm:prSet presAssocID="{97E0367F-EDB1-43D2-B397-D58FDC13A2A6}" presName="Child3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B853B1F-403C-4769-8DC8-203CC9611031}" type="pres">
      <dgm:prSet presAssocID="{97E0367F-EDB1-43D2-B397-D58FDC13A2A6}" presName="Parent3" presStyleLbl="node1" presStyleIdx="0" presStyleCnt="3" custScaleX="176763" custScaleY="88435" custLinFactNeighborX="59098" custLinFactNeighborY="3254">
        <dgm:presLayoutVars>
          <dgm:chMax val="2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53480C2-814F-411E-AA76-19CEE7C18239}" type="pres">
      <dgm:prSet presAssocID="{BA210AD4-467B-4327-A0CB-4C86B4F059B6}" presName="ChildAccent2" presStyleCnt="0"/>
      <dgm:spPr/>
      <dgm:t>
        <a:bodyPr/>
        <a:lstStyle/>
        <a:p>
          <a:endParaRPr lang="ru-RU"/>
        </a:p>
      </dgm:t>
    </dgm:pt>
    <dgm:pt modelId="{2EBCBBB7-7D06-42BC-B921-4A0D723E55A9}" type="pres">
      <dgm:prSet presAssocID="{BA210AD4-467B-4327-A0CB-4C86B4F059B6}" presName="ChildAccent" presStyleLbl="alignImgPlace1" presStyleIdx="1" presStyleCnt="3" custScaleX="132572" custScaleY="97622" custLinFactNeighborX="-11027" custLinFactNeighborY="1848"/>
      <dgm:spPr/>
      <dgm:t>
        <a:bodyPr/>
        <a:lstStyle/>
        <a:p>
          <a:endParaRPr lang="ru-RU"/>
        </a:p>
      </dgm:t>
    </dgm:pt>
    <dgm:pt modelId="{167F3346-D6EA-4F60-B01F-0C77EA8EA668}" type="pres">
      <dgm:prSet presAssocID="{BA210AD4-467B-4327-A0CB-4C86B4F059B6}" presName="Child2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1FCD733-05B8-4802-BDC3-36582A0790B7}" type="pres">
      <dgm:prSet presAssocID="{BA210AD4-467B-4327-A0CB-4C86B4F059B6}" presName="Parent2" presStyleLbl="node1" presStyleIdx="1" presStyleCnt="3" custScaleX="132572" custLinFactNeighborX="-11027" custLinFactNeighborY="13425">
        <dgm:presLayoutVars>
          <dgm:chMax val="2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0C4FE4A-B76E-4988-9EB5-51087DB3C1E1}" type="pres">
      <dgm:prSet presAssocID="{3F3FE73D-DB8D-4DB8-B93D-3D58A7991FC5}" presName="ChildAccent1" presStyleCnt="0"/>
      <dgm:spPr/>
      <dgm:t>
        <a:bodyPr/>
        <a:lstStyle/>
        <a:p>
          <a:endParaRPr lang="ru-RU"/>
        </a:p>
      </dgm:t>
    </dgm:pt>
    <dgm:pt modelId="{D570E090-8791-4DA9-8B69-C1FCC5D81FE1}" type="pres">
      <dgm:prSet presAssocID="{3F3FE73D-DB8D-4DB8-B93D-3D58A7991FC5}" presName="ChildAccent" presStyleLbl="alignImgPlace1" presStyleIdx="2" presStyleCnt="3" custScaleX="132572" custLinFactNeighborX="-61306" custLinFactNeighborY="4136"/>
      <dgm:spPr/>
      <dgm:t>
        <a:bodyPr/>
        <a:lstStyle/>
        <a:p>
          <a:endParaRPr lang="ru-RU"/>
        </a:p>
      </dgm:t>
    </dgm:pt>
    <dgm:pt modelId="{12085981-FE69-42C1-8492-11F92E2AA16A}" type="pres">
      <dgm:prSet presAssocID="{3F3FE73D-DB8D-4DB8-B93D-3D58A7991FC5}" presName="Child1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F11ECD5-44D8-44EF-B142-70CA5CB7BA3F}" type="pres">
      <dgm:prSet presAssocID="{3F3FE73D-DB8D-4DB8-B93D-3D58A7991FC5}" presName="Parent1" presStyleLbl="node1" presStyleIdx="2" presStyleCnt="3" custScaleX="132572" custLinFactNeighborX="-61306" custLinFactNeighborY="23509">
        <dgm:presLayoutVars>
          <dgm:chMax val="2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4DC93D6-430A-46DD-85BC-4B52BD4D7D16}" srcId="{D351AEDB-3401-4AE6-8A03-19BC67969AE5}" destId="{97E0367F-EDB1-43D2-B397-D58FDC13A2A6}" srcOrd="2" destOrd="0" parTransId="{01096E6B-09DD-45D0-A6B2-AEB65E483C2A}" sibTransId="{DA5CB44C-C9E3-4137-8CCD-1ACCC42BB37B}"/>
    <dgm:cxn modelId="{773824C9-2B23-4AA6-9F44-A5E2C8497600}" type="presOf" srcId="{5C9D1592-581F-42F4-8DDD-60F719A36C5D}" destId="{D570E090-8791-4DA9-8B69-C1FCC5D81FE1}" srcOrd="0" destOrd="0" presId="urn:microsoft.com/office/officeart/2011/layout/InterconnectedBlockProcess"/>
    <dgm:cxn modelId="{35A69162-50AE-4FF1-8079-00FF5F180176}" type="presOf" srcId="{5C9D1592-581F-42F4-8DDD-60F719A36C5D}" destId="{12085981-FE69-42C1-8492-11F92E2AA16A}" srcOrd="1" destOrd="0" presId="urn:microsoft.com/office/officeart/2011/layout/InterconnectedBlockProcess"/>
    <dgm:cxn modelId="{19A81E6F-4AC1-465F-B2D7-85247EBB638B}" type="presOf" srcId="{BA210AD4-467B-4327-A0CB-4C86B4F059B6}" destId="{51FCD733-05B8-4802-BDC3-36582A0790B7}" srcOrd="0" destOrd="0" presId="urn:microsoft.com/office/officeart/2011/layout/InterconnectedBlockProcess"/>
    <dgm:cxn modelId="{D52ADCDF-2CD1-46CA-991A-7EBDBAA6E739}" type="presOf" srcId="{3B4AB52D-E20B-421E-826D-21AEA2E4EC46}" destId="{167F3346-D6EA-4F60-B01F-0C77EA8EA668}" srcOrd="1" destOrd="0" presId="urn:microsoft.com/office/officeart/2011/layout/InterconnectedBlockProcess"/>
    <dgm:cxn modelId="{3B3E9A48-E598-4367-9770-63EF5E2FC4A9}" srcId="{BA210AD4-467B-4327-A0CB-4C86B4F059B6}" destId="{3B4AB52D-E20B-421E-826D-21AEA2E4EC46}" srcOrd="0" destOrd="0" parTransId="{08617217-0C84-4AA2-B7EF-FF533203B7F4}" sibTransId="{B0DEA17E-6C84-4913-B0D5-40C607E2316C}"/>
    <dgm:cxn modelId="{C4F03E68-F3BF-4323-852E-7562BDD193B3}" type="presOf" srcId="{3C283FDE-FDF8-4913-87DB-5B9059F526A3}" destId="{00EEE4F3-09CE-4950-A664-06E4E16CF53A}" srcOrd="1" destOrd="0" presId="urn:microsoft.com/office/officeart/2011/layout/InterconnectedBlockProcess"/>
    <dgm:cxn modelId="{FC980BCA-BAB2-4D38-B63F-0AF5D670E8A2}" type="presOf" srcId="{3C283FDE-FDF8-4913-87DB-5B9059F526A3}" destId="{71121E32-6A06-432C-BA0D-B2F8C47AE5BD}" srcOrd="0" destOrd="0" presId="urn:microsoft.com/office/officeart/2011/layout/InterconnectedBlockProcess"/>
    <dgm:cxn modelId="{63F6EBFF-A167-4649-B9D3-B7F7491FE0D6}" type="presOf" srcId="{D351AEDB-3401-4AE6-8A03-19BC67969AE5}" destId="{7CD7A4D3-2979-47D6-B9D5-A4BC1BA4A0FC}" srcOrd="0" destOrd="0" presId="urn:microsoft.com/office/officeart/2011/layout/InterconnectedBlockProcess"/>
    <dgm:cxn modelId="{C7CB2642-12F4-441E-B5DD-487AE75A4539}" srcId="{D351AEDB-3401-4AE6-8A03-19BC67969AE5}" destId="{BA210AD4-467B-4327-A0CB-4C86B4F059B6}" srcOrd="1" destOrd="0" parTransId="{7C1B98CD-9733-41C2-9FDD-2D1C5FF62A3F}" sibTransId="{EB5DC999-D86C-4EF5-8B3A-6A9538D7B809}"/>
    <dgm:cxn modelId="{A0D292F6-4236-4DA3-9DFD-83EF8C8929D6}" type="presOf" srcId="{97E0367F-EDB1-43D2-B397-D58FDC13A2A6}" destId="{0B853B1F-403C-4769-8DC8-203CC9611031}" srcOrd="0" destOrd="0" presId="urn:microsoft.com/office/officeart/2011/layout/InterconnectedBlockProcess"/>
    <dgm:cxn modelId="{7A7897B7-D81B-4571-9032-4F30815857E7}" srcId="{D351AEDB-3401-4AE6-8A03-19BC67969AE5}" destId="{3F3FE73D-DB8D-4DB8-B93D-3D58A7991FC5}" srcOrd="0" destOrd="0" parTransId="{CFE74D3D-DFEB-49E3-AE69-0B7CA684B0D5}" sibTransId="{BB67EE03-D599-4EE1-9CFB-24561397491D}"/>
    <dgm:cxn modelId="{8A8F937F-B3EB-44F5-A821-BB8DC8F1392F}" srcId="{97E0367F-EDB1-43D2-B397-D58FDC13A2A6}" destId="{3C283FDE-FDF8-4913-87DB-5B9059F526A3}" srcOrd="0" destOrd="0" parTransId="{351C9BC7-43F2-4587-8A33-5BD1427BF199}" sibTransId="{882D86C2-C59A-4149-A122-A07C0104CE8C}"/>
    <dgm:cxn modelId="{8B06B847-6DB1-4FC4-99E0-F59379EC3593}" srcId="{3F3FE73D-DB8D-4DB8-B93D-3D58A7991FC5}" destId="{5C9D1592-581F-42F4-8DDD-60F719A36C5D}" srcOrd="0" destOrd="0" parTransId="{2FA92154-C3B0-429D-A00B-AB6DB506F53A}" sibTransId="{78AF6C3A-4029-4402-B736-1752E4267681}"/>
    <dgm:cxn modelId="{72E6B6DD-3EC6-49E5-BE9A-8171384AE172}" type="presOf" srcId="{3F3FE73D-DB8D-4DB8-B93D-3D58A7991FC5}" destId="{7F11ECD5-44D8-44EF-B142-70CA5CB7BA3F}" srcOrd="0" destOrd="0" presId="urn:microsoft.com/office/officeart/2011/layout/InterconnectedBlockProcess"/>
    <dgm:cxn modelId="{34A5A904-D710-4485-986F-A6578FA00363}" type="presOf" srcId="{3B4AB52D-E20B-421E-826D-21AEA2E4EC46}" destId="{2EBCBBB7-7D06-42BC-B921-4A0D723E55A9}" srcOrd="0" destOrd="0" presId="urn:microsoft.com/office/officeart/2011/layout/InterconnectedBlockProcess"/>
    <dgm:cxn modelId="{06A0731D-3EC3-4FEC-A3C3-21B24D0D1F32}" type="presParOf" srcId="{7CD7A4D3-2979-47D6-B9D5-A4BC1BA4A0FC}" destId="{A3A009FC-66A1-4604-A7E9-7A49DD4A4926}" srcOrd="0" destOrd="0" presId="urn:microsoft.com/office/officeart/2011/layout/InterconnectedBlockProcess"/>
    <dgm:cxn modelId="{1842CC07-9A21-481E-B82C-3BB329D3DC31}" type="presParOf" srcId="{A3A009FC-66A1-4604-A7E9-7A49DD4A4926}" destId="{71121E32-6A06-432C-BA0D-B2F8C47AE5BD}" srcOrd="0" destOrd="0" presId="urn:microsoft.com/office/officeart/2011/layout/InterconnectedBlockProcess"/>
    <dgm:cxn modelId="{B245C78C-1DC7-4B7B-95C0-1BEC57ADB9F0}" type="presParOf" srcId="{7CD7A4D3-2979-47D6-B9D5-A4BC1BA4A0FC}" destId="{00EEE4F3-09CE-4950-A664-06E4E16CF53A}" srcOrd="1" destOrd="0" presId="urn:microsoft.com/office/officeart/2011/layout/InterconnectedBlockProcess"/>
    <dgm:cxn modelId="{253A3ED8-F5D7-4AC7-9BD7-D5F9469B2CFC}" type="presParOf" srcId="{7CD7A4D3-2979-47D6-B9D5-A4BC1BA4A0FC}" destId="{0B853B1F-403C-4769-8DC8-203CC9611031}" srcOrd="2" destOrd="0" presId="urn:microsoft.com/office/officeart/2011/layout/InterconnectedBlockProcess"/>
    <dgm:cxn modelId="{EDFBD410-FBDD-4059-8E0D-30B55662A22C}" type="presParOf" srcId="{7CD7A4D3-2979-47D6-B9D5-A4BC1BA4A0FC}" destId="{F53480C2-814F-411E-AA76-19CEE7C18239}" srcOrd="3" destOrd="0" presId="urn:microsoft.com/office/officeart/2011/layout/InterconnectedBlockProcess"/>
    <dgm:cxn modelId="{8D174E5E-26F5-4A51-B860-215C25F691D3}" type="presParOf" srcId="{F53480C2-814F-411E-AA76-19CEE7C18239}" destId="{2EBCBBB7-7D06-42BC-B921-4A0D723E55A9}" srcOrd="0" destOrd="0" presId="urn:microsoft.com/office/officeart/2011/layout/InterconnectedBlockProcess"/>
    <dgm:cxn modelId="{ACDDCD42-1F44-46DC-90AB-80CD078AD72F}" type="presParOf" srcId="{7CD7A4D3-2979-47D6-B9D5-A4BC1BA4A0FC}" destId="{167F3346-D6EA-4F60-B01F-0C77EA8EA668}" srcOrd="4" destOrd="0" presId="urn:microsoft.com/office/officeart/2011/layout/InterconnectedBlockProcess"/>
    <dgm:cxn modelId="{96B9E2DF-901D-4041-8A22-92E77E9F6557}" type="presParOf" srcId="{7CD7A4D3-2979-47D6-B9D5-A4BC1BA4A0FC}" destId="{51FCD733-05B8-4802-BDC3-36582A0790B7}" srcOrd="5" destOrd="0" presId="urn:microsoft.com/office/officeart/2011/layout/InterconnectedBlockProcess"/>
    <dgm:cxn modelId="{CFD5FA7E-9B73-4B8F-A216-2BB63B4685C8}" type="presParOf" srcId="{7CD7A4D3-2979-47D6-B9D5-A4BC1BA4A0FC}" destId="{A0C4FE4A-B76E-4988-9EB5-51087DB3C1E1}" srcOrd="6" destOrd="0" presId="urn:microsoft.com/office/officeart/2011/layout/InterconnectedBlockProcess"/>
    <dgm:cxn modelId="{771795B5-BF5B-4C8A-9A7E-3B8E4683D6FD}" type="presParOf" srcId="{A0C4FE4A-B76E-4988-9EB5-51087DB3C1E1}" destId="{D570E090-8791-4DA9-8B69-C1FCC5D81FE1}" srcOrd="0" destOrd="0" presId="urn:microsoft.com/office/officeart/2011/layout/InterconnectedBlockProcess"/>
    <dgm:cxn modelId="{FFA1AB20-09E3-44A5-8B8B-967633DFA2FC}" type="presParOf" srcId="{7CD7A4D3-2979-47D6-B9D5-A4BC1BA4A0FC}" destId="{12085981-FE69-42C1-8492-11F92E2AA16A}" srcOrd="7" destOrd="0" presId="urn:microsoft.com/office/officeart/2011/layout/InterconnectedBlockProcess"/>
    <dgm:cxn modelId="{4FAC7578-A1AA-4C3D-851F-DFCB0FE89E6E}" type="presParOf" srcId="{7CD7A4D3-2979-47D6-B9D5-A4BC1BA4A0FC}" destId="{7F11ECD5-44D8-44EF-B142-70CA5CB7BA3F}" srcOrd="8" destOrd="0" presId="urn:microsoft.com/office/officeart/2011/layout/InterconnectedBlock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E2857FA0-2146-47CC-BE13-A80FC5E3CEC1}" type="doc">
      <dgm:prSet loTypeId="urn:microsoft.com/office/officeart/2005/8/layout/hierarchy3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706C242-556C-4C9E-86CC-66A80A040831}">
      <dgm:prSet phldrT="[Текст]" custT="1"/>
      <dgm:spPr/>
      <dgm:t>
        <a:bodyPr/>
        <a:lstStyle/>
        <a:p>
          <a:r>
            <a:rPr lang="ru-RU" sz="1500" dirty="0" smtClean="0"/>
            <a:t>Приказ о проведении внеплановой проверки Агентства субсидий при поступлении обращений (поручений):</a:t>
          </a:r>
          <a:endParaRPr lang="ru-RU" sz="1500" dirty="0"/>
        </a:p>
      </dgm:t>
    </dgm:pt>
    <dgm:pt modelId="{CCF2F3E0-D468-48C8-A9C1-AB456D0AF110}" type="parTrans" cxnId="{6111201F-258C-43AE-9D3E-DFEEA4AB7B93}">
      <dgm:prSet/>
      <dgm:spPr/>
      <dgm:t>
        <a:bodyPr/>
        <a:lstStyle/>
        <a:p>
          <a:endParaRPr lang="ru-RU"/>
        </a:p>
      </dgm:t>
    </dgm:pt>
    <dgm:pt modelId="{10BBEC40-061B-452E-A693-68BD96D0C316}" type="sibTrans" cxnId="{6111201F-258C-43AE-9D3E-DFEEA4AB7B93}">
      <dgm:prSet/>
      <dgm:spPr/>
      <dgm:t>
        <a:bodyPr/>
        <a:lstStyle/>
        <a:p>
          <a:endParaRPr lang="ru-RU"/>
        </a:p>
      </dgm:t>
    </dgm:pt>
    <dgm:pt modelId="{58D45000-D8E9-403B-90BA-B4618DB58D91}">
      <dgm:prSet phldrT="[Текст]"/>
      <dgm:spPr/>
      <dgm:t>
        <a:bodyPr/>
        <a:lstStyle/>
        <a:p>
          <a:pPr algn="l"/>
          <a:r>
            <a:rPr lang="ru-RU" dirty="0" smtClean="0"/>
            <a:t>Главы Республики Саха (Якутия), </a:t>
          </a:r>
          <a:endParaRPr lang="ru-RU" dirty="0"/>
        </a:p>
      </dgm:t>
    </dgm:pt>
    <dgm:pt modelId="{9FEBAC66-0355-4371-87F5-14523345E3F4}" type="parTrans" cxnId="{E5DD8D28-558C-44B2-9BEC-3925491BB1FE}">
      <dgm:prSet/>
      <dgm:spPr/>
      <dgm:t>
        <a:bodyPr/>
        <a:lstStyle/>
        <a:p>
          <a:endParaRPr lang="ru-RU"/>
        </a:p>
      </dgm:t>
    </dgm:pt>
    <dgm:pt modelId="{E6FA92E8-9D05-4FB3-A637-AFDC7B7AA46F}" type="sibTrans" cxnId="{E5DD8D28-558C-44B2-9BEC-3925491BB1FE}">
      <dgm:prSet/>
      <dgm:spPr/>
      <dgm:t>
        <a:bodyPr/>
        <a:lstStyle/>
        <a:p>
          <a:endParaRPr lang="ru-RU"/>
        </a:p>
      </dgm:t>
    </dgm:pt>
    <dgm:pt modelId="{0BE1A617-88E7-48F9-B9C6-3146C60C3A77}">
      <dgm:prSet phldrT="[Текст]"/>
      <dgm:spPr/>
      <dgm:t>
        <a:bodyPr/>
        <a:lstStyle/>
        <a:p>
          <a:pPr algn="l"/>
          <a:r>
            <a:rPr lang="ru-RU" dirty="0" smtClean="0"/>
            <a:t>Правительства Республики Саха (Якутия)</a:t>
          </a:r>
          <a:endParaRPr lang="ru-RU" dirty="0"/>
        </a:p>
      </dgm:t>
    </dgm:pt>
    <dgm:pt modelId="{8530278A-DE7C-48D0-A4F1-32C36A8DAB37}" type="parTrans" cxnId="{981DEBFE-6AA3-4DA8-9751-9E0EADCEAA3E}">
      <dgm:prSet/>
      <dgm:spPr/>
      <dgm:t>
        <a:bodyPr/>
        <a:lstStyle/>
        <a:p>
          <a:endParaRPr lang="ru-RU"/>
        </a:p>
      </dgm:t>
    </dgm:pt>
    <dgm:pt modelId="{17601BC5-2CDB-48B4-8F99-9494D49821B0}" type="sibTrans" cxnId="{981DEBFE-6AA3-4DA8-9751-9E0EADCEAA3E}">
      <dgm:prSet/>
      <dgm:spPr/>
      <dgm:t>
        <a:bodyPr/>
        <a:lstStyle/>
        <a:p>
          <a:endParaRPr lang="ru-RU"/>
        </a:p>
      </dgm:t>
    </dgm:pt>
    <dgm:pt modelId="{9AF49438-D6EA-4E5E-B627-CD02233A9AAD}">
      <dgm:prSet/>
      <dgm:spPr/>
      <dgm:t>
        <a:bodyPr/>
        <a:lstStyle/>
        <a:p>
          <a:pPr algn="l"/>
          <a:r>
            <a:rPr lang="ru-RU" dirty="0" smtClean="0"/>
            <a:t> Граждан и иных государственных органов и организаций</a:t>
          </a:r>
          <a:endParaRPr lang="ru-RU" dirty="0"/>
        </a:p>
      </dgm:t>
    </dgm:pt>
    <dgm:pt modelId="{DDF0412C-93DC-4BE2-84C6-DC4873596FAB}" type="parTrans" cxnId="{DF66A805-F667-463E-B0B6-9E1CBB5CB820}">
      <dgm:prSet/>
      <dgm:spPr/>
      <dgm:t>
        <a:bodyPr/>
        <a:lstStyle/>
        <a:p>
          <a:endParaRPr lang="ru-RU"/>
        </a:p>
      </dgm:t>
    </dgm:pt>
    <dgm:pt modelId="{86AF38A0-2663-4DB7-A8AE-323C4C77CE06}" type="sibTrans" cxnId="{DF66A805-F667-463E-B0B6-9E1CBB5CB820}">
      <dgm:prSet/>
      <dgm:spPr/>
      <dgm:t>
        <a:bodyPr/>
        <a:lstStyle/>
        <a:p>
          <a:endParaRPr lang="ru-RU"/>
        </a:p>
      </dgm:t>
    </dgm:pt>
    <dgm:pt modelId="{8A1A0BDA-88F5-4C03-99C1-2D6D4C1CED7D}">
      <dgm:prSet/>
      <dgm:spPr/>
      <dgm:t>
        <a:bodyPr/>
        <a:lstStyle/>
        <a:p>
          <a:pPr algn="l"/>
          <a:r>
            <a:rPr lang="ru-RU" dirty="0" smtClean="0"/>
            <a:t> Правоохранительных органов</a:t>
          </a:r>
          <a:endParaRPr lang="ru-RU" dirty="0"/>
        </a:p>
      </dgm:t>
    </dgm:pt>
    <dgm:pt modelId="{6DF0EEC1-FBB5-4290-A8BE-F19BDAE90D2A}" type="parTrans" cxnId="{A1CE1FF1-068B-49D7-A59F-AE470CA2689C}">
      <dgm:prSet/>
      <dgm:spPr/>
      <dgm:t>
        <a:bodyPr/>
        <a:lstStyle/>
        <a:p>
          <a:endParaRPr lang="ru-RU"/>
        </a:p>
      </dgm:t>
    </dgm:pt>
    <dgm:pt modelId="{D337997B-4A5B-4D75-BDCD-EBDF8C08C2A7}" type="sibTrans" cxnId="{A1CE1FF1-068B-49D7-A59F-AE470CA2689C}">
      <dgm:prSet/>
      <dgm:spPr/>
      <dgm:t>
        <a:bodyPr/>
        <a:lstStyle/>
        <a:p>
          <a:endParaRPr lang="ru-RU"/>
        </a:p>
      </dgm:t>
    </dgm:pt>
    <dgm:pt modelId="{CCD68EC5-0EA7-4CDC-A75F-5BCBA2A5A9E4}">
      <dgm:prSet/>
      <dgm:spPr/>
      <dgm:t>
        <a:bodyPr/>
        <a:lstStyle/>
        <a:p>
          <a:pPr algn="l"/>
          <a:r>
            <a:rPr lang="ru-RU" dirty="0" smtClean="0"/>
            <a:t>Письменных возражений от объекта проверки</a:t>
          </a:r>
          <a:endParaRPr lang="ru-RU" dirty="0"/>
        </a:p>
      </dgm:t>
    </dgm:pt>
    <dgm:pt modelId="{3C32470A-288C-4DF0-9FFC-6D3C03DDED4B}" type="parTrans" cxnId="{497A129A-E909-4B90-9F2A-CE076A2CC3F6}">
      <dgm:prSet/>
      <dgm:spPr/>
      <dgm:t>
        <a:bodyPr/>
        <a:lstStyle/>
        <a:p>
          <a:endParaRPr lang="ru-RU"/>
        </a:p>
      </dgm:t>
    </dgm:pt>
    <dgm:pt modelId="{A3A32385-D775-41B3-AE36-6920A4747A15}" type="sibTrans" cxnId="{497A129A-E909-4B90-9F2A-CE076A2CC3F6}">
      <dgm:prSet/>
      <dgm:spPr/>
      <dgm:t>
        <a:bodyPr/>
        <a:lstStyle/>
        <a:p>
          <a:endParaRPr lang="ru-RU"/>
        </a:p>
      </dgm:t>
    </dgm:pt>
    <dgm:pt modelId="{5680EFDA-CA74-4BE1-A2CC-35E6BA79ACDE}">
      <dgm:prSet/>
      <dgm:spPr/>
      <dgm:t>
        <a:bodyPr/>
        <a:lstStyle/>
        <a:p>
          <a:pPr algn="l"/>
          <a:r>
            <a:rPr lang="ru-RU" dirty="0" smtClean="0"/>
            <a:t>При представлении объектом проверки дополнительной информации, относящихся к проверяемому периоду, влияющих на выводы, сделанные по результатам выездной проверки</a:t>
          </a:r>
          <a:endParaRPr lang="ru-RU" dirty="0"/>
        </a:p>
      </dgm:t>
    </dgm:pt>
    <dgm:pt modelId="{8B6DD7C8-B4D0-4DA7-B06B-B77F9EA7EC00}" type="parTrans" cxnId="{72A2CABB-84A5-478C-A1EA-A42C4430D766}">
      <dgm:prSet/>
      <dgm:spPr/>
      <dgm:t>
        <a:bodyPr/>
        <a:lstStyle/>
        <a:p>
          <a:endParaRPr lang="ru-RU"/>
        </a:p>
      </dgm:t>
    </dgm:pt>
    <dgm:pt modelId="{916DA020-978C-4BEB-A3CB-559171191488}" type="sibTrans" cxnId="{72A2CABB-84A5-478C-A1EA-A42C4430D766}">
      <dgm:prSet/>
      <dgm:spPr/>
      <dgm:t>
        <a:bodyPr/>
        <a:lstStyle/>
        <a:p>
          <a:endParaRPr lang="ru-RU"/>
        </a:p>
      </dgm:t>
    </dgm:pt>
    <dgm:pt modelId="{806AD8DD-75B5-4493-860B-DA9A1517C3BC}" type="pres">
      <dgm:prSet presAssocID="{E2857FA0-2146-47CC-BE13-A80FC5E3CEC1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020388FA-94E9-441A-8B53-B4A106F89F27}" type="pres">
      <dgm:prSet presAssocID="{2706C242-556C-4C9E-86CC-66A80A040831}" presName="root" presStyleCnt="0"/>
      <dgm:spPr/>
      <dgm:t>
        <a:bodyPr/>
        <a:lstStyle/>
        <a:p>
          <a:endParaRPr lang="ru-RU"/>
        </a:p>
      </dgm:t>
    </dgm:pt>
    <dgm:pt modelId="{4B0EA3A6-2EBE-42D4-9E97-3D0056BEF3F4}" type="pres">
      <dgm:prSet presAssocID="{2706C242-556C-4C9E-86CC-66A80A040831}" presName="rootComposite" presStyleCnt="0"/>
      <dgm:spPr/>
      <dgm:t>
        <a:bodyPr/>
        <a:lstStyle/>
        <a:p>
          <a:endParaRPr lang="ru-RU"/>
        </a:p>
      </dgm:t>
    </dgm:pt>
    <dgm:pt modelId="{509A960C-5BD6-4B21-907A-715E8BCEFC58}" type="pres">
      <dgm:prSet presAssocID="{2706C242-556C-4C9E-86CC-66A80A040831}" presName="rootText" presStyleLbl="node1" presStyleIdx="0" presStyleCnt="1" custScaleX="468653" custLinFactNeighborX="-66728" custLinFactNeighborY="-165"/>
      <dgm:spPr/>
      <dgm:t>
        <a:bodyPr/>
        <a:lstStyle/>
        <a:p>
          <a:endParaRPr lang="ru-RU"/>
        </a:p>
      </dgm:t>
    </dgm:pt>
    <dgm:pt modelId="{87819F31-BF94-42C1-89B8-F9C214D772C8}" type="pres">
      <dgm:prSet presAssocID="{2706C242-556C-4C9E-86CC-66A80A040831}" presName="rootConnector" presStyleLbl="node1" presStyleIdx="0" presStyleCnt="1"/>
      <dgm:spPr/>
      <dgm:t>
        <a:bodyPr/>
        <a:lstStyle/>
        <a:p>
          <a:endParaRPr lang="ru-RU"/>
        </a:p>
      </dgm:t>
    </dgm:pt>
    <dgm:pt modelId="{1A258D19-1CA1-4EE1-915F-C3F52A3AA121}" type="pres">
      <dgm:prSet presAssocID="{2706C242-556C-4C9E-86CC-66A80A040831}" presName="childShape" presStyleCnt="0"/>
      <dgm:spPr/>
      <dgm:t>
        <a:bodyPr/>
        <a:lstStyle/>
        <a:p>
          <a:endParaRPr lang="ru-RU"/>
        </a:p>
      </dgm:t>
    </dgm:pt>
    <dgm:pt modelId="{7524F389-69A6-475F-AE9A-5FCFFBF06439}" type="pres">
      <dgm:prSet presAssocID="{9FEBAC66-0355-4371-87F5-14523345E3F4}" presName="Name13" presStyleLbl="parChTrans1D2" presStyleIdx="0" presStyleCnt="6"/>
      <dgm:spPr/>
      <dgm:t>
        <a:bodyPr/>
        <a:lstStyle/>
        <a:p>
          <a:endParaRPr lang="ru-RU"/>
        </a:p>
      </dgm:t>
    </dgm:pt>
    <dgm:pt modelId="{D6945056-3192-4A8C-BCBC-03AB35953BB3}" type="pres">
      <dgm:prSet presAssocID="{58D45000-D8E9-403B-90BA-B4618DB58D91}" presName="childText" presStyleLbl="bgAcc1" presStyleIdx="0" presStyleCnt="6" custScaleX="625410" custLinFactNeighborX="2707" custLinFactNeighborY="1237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6EA676B-20BF-438E-B721-DDD743781322}" type="pres">
      <dgm:prSet presAssocID="{8530278A-DE7C-48D0-A4F1-32C36A8DAB37}" presName="Name13" presStyleLbl="parChTrans1D2" presStyleIdx="1" presStyleCnt="6"/>
      <dgm:spPr/>
      <dgm:t>
        <a:bodyPr/>
        <a:lstStyle/>
        <a:p>
          <a:endParaRPr lang="ru-RU"/>
        </a:p>
      </dgm:t>
    </dgm:pt>
    <dgm:pt modelId="{2D86E8B9-5033-4B83-832F-4BE8B0070F08}" type="pres">
      <dgm:prSet presAssocID="{0BE1A617-88E7-48F9-B9C6-3146C60C3A77}" presName="childText" presStyleLbl="bgAcc1" presStyleIdx="1" presStyleCnt="6" custScaleX="625410" custLinFactNeighborX="2707" custLinFactNeighborY="1237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ECED14C-ADF5-4B26-B47A-AADD0FEAEB96}" type="pres">
      <dgm:prSet presAssocID="{6DF0EEC1-FBB5-4290-A8BE-F19BDAE90D2A}" presName="Name13" presStyleLbl="parChTrans1D2" presStyleIdx="2" presStyleCnt="6"/>
      <dgm:spPr/>
      <dgm:t>
        <a:bodyPr/>
        <a:lstStyle/>
        <a:p>
          <a:endParaRPr lang="ru-RU"/>
        </a:p>
      </dgm:t>
    </dgm:pt>
    <dgm:pt modelId="{21C2C0D3-CBA1-4FC2-B34F-E95AD66F2AC1}" type="pres">
      <dgm:prSet presAssocID="{8A1A0BDA-88F5-4C03-99C1-2D6D4C1CED7D}" presName="childText" presStyleLbl="bgAcc1" presStyleIdx="2" presStyleCnt="6" custScaleX="625410" custLinFactNeighborX="-1172" custLinFactNeighborY="-280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C42A4C2-C327-4FF9-B75B-42084E57A1C7}" type="pres">
      <dgm:prSet presAssocID="{DDF0412C-93DC-4BE2-84C6-DC4873596FAB}" presName="Name13" presStyleLbl="parChTrans1D2" presStyleIdx="3" presStyleCnt="6"/>
      <dgm:spPr/>
      <dgm:t>
        <a:bodyPr/>
        <a:lstStyle/>
        <a:p>
          <a:endParaRPr lang="ru-RU"/>
        </a:p>
      </dgm:t>
    </dgm:pt>
    <dgm:pt modelId="{23CB337E-D41E-42BD-A2F5-DF0399DDB72A}" type="pres">
      <dgm:prSet presAssocID="{9AF49438-D6EA-4E5E-B627-CD02233A9AAD}" presName="childText" presStyleLbl="bgAcc1" presStyleIdx="3" presStyleCnt="6" custScaleX="6254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E2BB28D-36CD-4844-8380-3A223AAA8479}" type="pres">
      <dgm:prSet presAssocID="{3C32470A-288C-4DF0-9FFC-6D3C03DDED4B}" presName="Name13" presStyleLbl="parChTrans1D2" presStyleIdx="4" presStyleCnt="6"/>
      <dgm:spPr/>
      <dgm:t>
        <a:bodyPr/>
        <a:lstStyle/>
        <a:p>
          <a:endParaRPr lang="ru-RU"/>
        </a:p>
      </dgm:t>
    </dgm:pt>
    <dgm:pt modelId="{98B64F16-F3C4-4EBF-8C76-BB0F119C147C}" type="pres">
      <dgm:prSet presAssocID="{CCD68EC5-0EA7-4CDC-A75F-5BCBA2A5A9E4}" presName="childText" presStyleLbl="bgAcc1" presStyleIdx="4" presStyleCnt="6" custScaleX="625410" custLinFactNeighborX="1422" custLinFactNeighborY="626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6828B32-4C4A-44E7-872E-40EA7258BB14}" type="pres">
      <dgm:prSet presAssocID="{8B6DD7C8-B4D0-4DA7-B06B-B77F9EA7EC00}" presName="Name13" presStyleLbl="parChTrans1D2" presStyleIdx="5" presStyleCnt="6"/>
      <dgm:spPr/>
      <dgm:t>
        <a:bodyPr/>
        <a:lstStyle/>
        <a:p>
          <a:endParaRPr lang="ru-RU"/>
        </a:p>
      </dgm:t>
    </dgm:pt>
    <dgm:pt modelId="{0AC4A6B7-227B-4256-81C0-7FB17E481AA5}" type="pres">
      <dgm:prSet presAssocID="{5680EFDA-CA74-4BE1-A2CC-35E6BA79ACDE}" presName="childText" presStyleLbl="bgAcc1" presStyleIdx="5" presStyleCnt="6" custScaleX="6254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5815775-3927-4F78-BB87-6F404DA8807B}" type="presOf" srcId="{8530278A-DE7C-48D0-A4F1-32C36A8DAB37}" destId="{66EA676B-20BF-438E-B721-DDD743781322}" srcOrd="0" destOrd="0" presId="urn:microsoft.com/office/officeart/2005/8/layout/hierarchy3"/>
    <dgm:cxn modelId="{67272089-829B-45DB-8940-BB65C3C67715}" type="presOf" srcId="{0BE1A617-88E7-48F9-B9C6-3146C60C3A77}" destId="{2D86E8B9-5033-4B83-832F-4BE8B0070F08}" srcOrd="0" destOrd="0" presId="urn:microsoft.com/office/officeart/2005/8/layout/hierarchy3"/>
    <dgm:cxn modelId="{B76691B0-BFD3-459E-A797-CC8D1A908469}" type="presOf" srcId="{E2857FA0-2146-47CC-BE13-A80FC5E3CEC1}" destId="{806AD8DD-75B5-4493-860B-DA9A1517C3BC}" srcOrd="0" destOrd="0" presId="urn:microsoft.com/office/officeart/2005/8/layout/hierarchy3"/>
    <dgm:cxn modelId="{07000C09-46E0-4FEF-B0B0-E232982B9896}" type="presOf" srcId="{9FEBAC66-0355-4371-87F5-14523345E3F4}" destId="{7524F389-69A6-475F-AE9A-5FCFFBF06439}" srcOrd="0" destOrd="0" presId="urn:microsoft.com/office/officeart/2005/8/layout/hierarchy3"/>
    <dgm:cxn modelId="{F6AC206F-108C-4224-8A12-516D8D9B79E7}" type="presOf" srcId="{5680EFDA-CA74-4BE1-A2CC-35E6BA79ACDE}" destId="{0AC4A6B7-227B-4256-81C0-7FB17E481AA5}" srcOrd="0" destOrd="0" presId="urn:microsoft.com/office/officeart/2005/8/layout/hierarchy3"/>
    <dgm:cxn modelId="{32EB2F8A-E126-492A-A59A-6FF7184DEA03}" type="presOf" srcId="{8A1A0BDA-88F5-4C03-99C1-2D6D4C1CED7D}" destId="{21C2C0D3-CBA1-4FC2-B34F-E95AD66F2AC1}" srcOrd="0" destOrd="0" presId="urn:microsoft.com/office/officeart/2005/8/layout/hierarchy3"/>
    <dgm:cxn modelId="{DC4E6C84-C840-409E-9AEA-D131A75E02C3}" type="presOf" srcId="{58D45000-D8E9-403B-90BA-B4618DB58D91}" destId="{D6945056-3192-4A8C-BCBC-03AB35953BB3}" srcOrd="0" destOrd="0" presId="urn:microsoft.com/office/officeart/2005/8/layout/hierarchy3"/>
    <dgm:cxn modelId="{DF66A805-F667-463E-B0B6-9E1CBB5CB820}" srcId="{2706C242-556C-4C9E-86CC-66A80A040831}" destId="{9AF49438-D6EA-4E5E-B627-CD02233A9AAD}" srcOrd="3" destOrd="0" parTransId="{DDF0412C-93DC-4BE2-84C6-DC4873596FAB}" sibTransId="{86AF38A0-2663-4DB7-A8AE-323C4C77CE06}"/>
    <dgm:cxn modelId="{981DEBFE-6AA3-4DA8-9751-9E0EADCEAA3E}" srcId="{2706C242-556C-4C9E-86CC-66A80A040831}" destId="{0BE1A617-88E7-48F9-B9C6-3146C60C3A77}" srcOrd="1" destOrd="0" parTransId="{8530278A-DE7C-48D0-A4F1-32C36A8DAB37}" sibTransId="{17601BC5-2CDB-48B4-8F99-9494D49821B0}"/>
    <dgm:cxn modelId="{F99CC7C7-1DAD-4B0C-AC9C-79DCC66C9C8D}" type="presOf" srcId="{8B6DD7C8-B4D0-4DA7-B06B-B77F9EA7EC00}" destId="{D6828B32-4C4A-44E7-872E-40EA7258BB14}" srcOrd="0" destOrd="0" presId="urn:microsoft.com/office/officeart/2005/8/layout/hierarchy3"/>
    <dgm:cxn modelId="{E5DD8D28-558C-44B2-9BEC-3925491BB1FE}" srcId="{2706C242-556C-4C9E-86CC-66A80A040831}" destId="{58D45000-D8E9-403B-90BA-B4618DB58D91}" srcOrd="0" destOrd="0" parTransId="{9FEBAC66-0355-4371-87F5-14523345E3F4}" sibTransId="{E6FA92E8-9D05-4FB3-A637-AFDC7B7AA46F}"/>
    <dgm:cxn modelId="{A1CE1FF1-068B-49D7-A59F-AE470CA2689C}" srcId="{2706C242-556C-4C9E-86CC-66A80A040831}" destId="{8A1A0BDA-88F5-4C03-99C1-2D6D4C1CED7D}" srcOrd="2" destOrd="0" parTransId="{6DF0EEC1-FBB5-4290-A8BE-F19BDAE90D2A}" sibTransId="{D337997B-4A5B-4D75-BDCD-EBDF8C08C2A7}"/>
    <dgm:cxn modelId="{D802E982-36C0-4C2A-B0BB-0F70988266BF}" type="presOf" srcId="{DDF0412C-93DC-4BE2-84C6-DC4873596FAB}" destId="{FC42A4C2-C327-4FF9-B75B-42084E57A1C7}" srcOrd="0" destOrd="0" presId="urn:microsoft.com/office/officeart/2005/8/layout/hierarchy3"/>
    <dgm:cxn modelId="{49117E87-BD81-4E64-8AD3-85073A43DD06}" type="presOf" srcId="{6DF0EEC1-FBB5-4290-A8BE-F19BDAE90D2A}" destId="{6ECED14C-ADF5-4B26-B47A-AADD0FEAEB96}" srcOrd="0" destOrd="0" presId="urn:microsoft.com/office/officeart/2005/8/layout/hierarchy3"/>
    <dgm:cxn modelId="{39BCFAC5-6FA6-46DE-8A13-4A1F6DB470C5}" type="presOf" srcId="{2706C242-556C-4C9E-86CC-66A80A040831}" destId="{509A960C-5BD6-4B21-907A-715E8BCEFC58}" srcOrd="0" destOrd="0" presId="urn:microsoft.com/office/officeart/2005/8/layout/hierarchy3"/>
    <dgm:cxn modelId="{6111201F-258C-43AE-9D3E-DFEEA4AB7B93}" srcId="{E2857FA0-2146-47CC-BE13-A80FC5E3CEC1}" destId="{2706C242-556C-4C9E-86CC-66A80A040831}" srcOrd="0" destOrd="0" parTransId="{CCF2F3E0-D468-48C8-A9C1-AB456D0AF110}" sibTransId="{10BBEC40-061B-452E-A693-68BD96D0C316}"/>
    <dgm:cxn modelId="{9F2201CF-3722-4480-995F-D3E7373D0B8F}" type="presOf" srcId="{9AF49438-D6EA-4E5E-B627-CD02233A9AAD}" destId="{23CB337E-D41E-42BD-A2F5-DF0399DDB72A}" srcOrd="0" destOrd="0" presId="urn:microsoft.com/office/officeart/2005/8/layout/hierarchy3"/>
    <dgm:cxn modelId="{497A129A-E909-4B90-9F2A-CE076A2CC3F6}" srcId="{2706C242-556C-4C9E-86CC-66A80A040831}" destId="{CCD68EC5-0EA7-4CDC-A75F-5BCBA2A5A9E4}" srcOrd="4" destOrd="0" parTransId="{3C32470A-288C-4DF0-9FFC-6D3C03DDED4B}" sibTransId="{A3A32385-D775-41B3-AE36-6920A4747A15}"/>
    <dgm:cxn modelId="{A4200CE9-1990-4FD4-B7E3-D00B968EEE2D}" type="presOf" srcId="{3C32470A-288C-4DF0-9FFC-6D3C03DDED4B}" destId="{7E2BB28D-36CD-4844-8380-3A223AAA8479}" srcOrd="0" destOrd="0" presId="urn:microsoft.com/office/officeart/2005/8/layout/hierarchy3"/>
    <dgm:cxn modelId="{626FE5F7-657A-4951-A56A-09E17FA47716}" type="presOf" srcId="{2706C242-556C-4C9E-86CC-66A80A040831}" destId="{87819F31-BF94-42C1-89B8-F9C214D772C8}" srcOrd="1" destOrd="0" presId="urn:microsoft.com/office/officeart/2005/8/layout/hierarchy3"/>
    <dgm:cxn modelId="{1FC053E5-720C-4DA5-93B3-6C8607DAA758}" type="presOf" srcId="{CCD68EC5-0EA7-4CDC-A75F-5BCBA2A5A9E4}" destId="{98B64F16-F3C4-4EBF-8C76-BB0F119C147C}" srcOrd="0" destOrd="0" presId="urn:microsoft.com/office/officeart/2005/8/layout/hierarchy3"/>
    <dgm:cxn modelId="{72A2CABB-84A5-478C-A1EA-A42C4430D766}" srcId="{2706C242-556C-4C9E-86CC-66A80A040831}" destId="{5680EFDA-CA74-4BE1-A2CC-35E6BA79ACDE}" srcOrd="5" destOrd="0" parTransId="{8B6DD7C8-B4D0-4DA7-B06B-B77F9EA7EC00}" sibTransId="{916DA020-978C-4BEB-A3CB-559171191488}"/>
    <dgm:cxn modelId="{C6DE3124-0C71-468F-A442-1F2CD480540D}" type="presParOf" srcId="{806AD8DD-75B5-4493-860B-DA9A1517C3BC}" destId="{020388FA-94E9-441A-8B53-B4A106F89F27}" srcOrd="0" destOrd="0" presId="urn:microsoft.com/office/officeart/2005/8/layout/hierarchy3"/>
    <dgm:cxn modelId="{13437F2D-883E-4387-B4BD-9DE274C30F98}" type="presParOf" srcId="{020388FA-94E9-441A-8B53-B4A106F89F27}" destId="{4B0EA3A6-2EBE-42D4-9E97-3D0056BEF3F4}" srcOrd="0" destOrd="0" presId="urn:microsoft.com/office/officeart/2005/8/layout/hierarchy3"/>
    <dgm:cxn modelId="{9B2ACF4F-0D46-41A6-9BE9-9E8D59733E02}" type="presParOf" srcId="{4B0EA3A6-2EBE-42D4-9E97-3D0056BEF3F4}" destId="{509A960C-5BD6-4B21-907A-715E8BCEFC58}" srcOrd="0" destOrd="0" presId="urn:microsoft.com/office/officeart/2005/8/layout/hierarchy3"/>
    <dgm:cxn modelId="{6D18271C-EF79-4D89-AD50-E3218914D224}" type="presParOf" srcId="{4B0EA3A6-2EBE-42D4-9E97-3D0056BEF3F4}" destId="{87819F31-BF94-42C1-89B8-F9C214D772C8}" srcOrd="1" destOrd="0" presId="urn:microsoft.com/office/officeart/2005/8/layout/hierarchy3"/>
    <dgm:cxn modelId="{8E8DEF22-131D-41C6-A0C8-8D43653EEA54}" type="presParOf" srcId="{020388FA-94E9-441A-8B53-B4A106F89F27}" destId="{1A258D19-1CA1-4EE1-915F-C3F52A3AA121}" srcOrd="1" destOrd="0" presId="urn:microsoft.com/office/officeart/2005/8/layout/hierarchy3"/>
    <dgm:cxn modelId="{15839D27-C14A-446C-B8E4-89DA042D47BA}" type="presParOf" srcId="{1A258D19-1CA1-4EE1-915F-C3F52A3AA121}" destId="{7524F389-69A6-475F-AE9A-5FCFFBF06439}" srcOrd="0" destOrd="0" presId="urn:microsoft.com/office/officeart/2005/8/layout/hierarchy3"/>
    <dgm:cxn modelId="{FEC11A51-23B4-480B-8B4A-B6A7FE0A08E2}" type="presParOf" srcId="{1A258D19-1CA1-4EE1-915F-C3F52A3AA121}" destId="{D6945056-3192-4A8C-BCBC-03AB35953BB3}" srcOrd="1" destOrd="0" presId="urn:microsoft.com/office/officeart/2005/8/layout/hierarchy3"/>
    <dgm:cxn modelId="{E27C0B73-AA54-4A4F-A719-A63630F2EFCD}" type="presParOf" srcId="{1A258D19-1CA1-4EE1-915F-C3F52A3AA121}" destId="{66EA676B-20BF-438E-B721-DDD743781322}" srcOrd="2" destOrd="0" presId="urn:microsoft.com/office/officeart/2005/8/layout/hierarchy3"/>
    <dgm:cxn modelId="{30EBFE43-C4FD-473E-ADF6-8036C9E02C08}" type="presParOf" srcId="{1A258D19-1CA1-4EE1-915F-C3F52A3AA121}" destId="{2D86E8B9-5033-4B83-832F-4BE8B0070F08}" srcOrd="3" destOrd="0" presId="urn:microsoft.com/office/officeart/2005/8/layout/hierarchy3"/>
    <dgm:cxn modelId="{83C9E4EA-8C7E-4EE1-9B9D-C7298CD3ED11}" type="presParOf" srcId="{1A258D19-1CA1-4EE1-915F-C3F52A3AA121}" destId="{6ECED14C-ADF5-4B26-B47A-AADD0FEAEB96}" srcOrd="4" destOrd="0" presId="urn:microsoft.com/office/officeart/2005/8/layout/hierarchy3"/>
    <dgm:cxn modelId="{B9A31C7E-1F88-4E8E-9579-13209A21AAEC}" type="presParOf" srcId="{1A258D19-1CA1-4EE1-915F-C3F52A3AA121}" destId="{21C2C0D3-CBA1-4FC2-B34F-E95AD66F2AC1}" srcOrd="5" destOrd="0" presId="urn:microsoft.com/office/officeart/2005/8/layout/hierarchy3"/>
    <dgm:cxn modelId="{A91115D1-13E3-4B32-A5B9-CF7C3318C344}" type="presParOf" srcId="{1A258D19-1CA1-4EE1-915F-C3F52A3AA121}" destId="{FC42A4C2-C327-4FF9-B75B-42084E57A1C7}" srcOrd="6" destOrd="0" presId="urn:microsoft.com/office/officeart/2005/8/layout/hierarchy3"/>
    <dgm:cxn modelId="{AAF6AEDA-922E-4CC8-B988-B9D579718A90}" type="presParOf" srcId="{1A258D19-1CA1-4EE1-915F-C3F52A3AA121}" destId="{23CB337E-D41E-42BD-A2F5-DF0399DDB72A}" srcOrd="7" destOrd="0" presId="urn:microsoft.com/office/officeart/2005/8/layout/hierarchy3"/>
    <dgm:cxn modelId="{F6D9E42B-5138-4BAD-8D94-C036E07DC87E}" type="presParOf" srcId="{1A258D19-1CA1-4EE1-915F-C3F52A3AA121}" destId="{7E2BB28D-36CD-4844-8380-3A223AAA8479}" srcOrd="8" destOrd="0" presId="urn:microsoft.com/office/officeart/2005/8/layout/hierarchy3"/>
    <dgm:cxn modelId="{A040A93B-4E6E-4B32-A4A3-FBE8C84BB067}" type="presParOf" srcId="{1A258D19-1CA1-4EE1-915F-C3F52A3AA121}" destId="{98B64F16-F3C4-4EBF-8C76-BB0F119C147C}" srcOrd="9" destOrd="0" presId="urn:microsoft.com/office/officeart/2005/8/layout/hierarchy3"/>
    <dgm:cxn modelId="{B942BD6F-8813-4C91-B36D-24BAAE40BB2A}" type="presParOf" srcId="{1A258D19-1CA1-4EE1-915F-C3F52A3AA121}" destId="{D6828B32-4C4A-44E7-872E-40EA7258BB14}" srcOrd="10" destOrd="0" presId="urn:microsoft.com/office/officeart/2005/8/layout/hierarchy3"/>
    <dgm:cxn modelId="{ECA6EF4F-2FEB-4A45-9979-827CA7DD4F1B}" type="presParOf" srcId="{1A258D19-1CA1-4EE1-915F-C3F52A3AA121}" destId="{0AC4A6B7-227B-4256-81C0-7FB17E481AA5}" srcOrd="1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C67F2AA5-5179-44DA-A62D-BE44A96288F4}" type="doc">
      <dgm:prSet loTypeId="urn:microsoft.com/office/officeart/2008/layout/LinedList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A9B8246-549C-44C3-BEA6-EE127C691484}">
      <dgm:prSet phldrT="[Текст]"/>
      <dgm:spPr/>
      <dgm:t>
        <a:bodyPr/>
        <a:lstStyle/>
        <a:p>
          <a:r>
            <a:rPr lang="ru-RU" dirty="0" smtClean="0"/>
            <a:t>Перечень необходимых для проведения проверок документов</a:t>
          </a:r>
          <a:endParaRPr lang="ru-RU" dirty="0"/>
        </a:p>
      </dgm:t>
    </dgm:pt>
    <dgm:pt modelId="{7AD61DA4-3717-4C6F-91AE-AD0A66769F4C}" type="parTrans" cxnId="{04E33022-7757-413E-9C6B-CA5E5FD51173}">
      <dgm:prSet/>
      <dgm:spPr/>
      <dgm:t>
        <a:bodyPr/>
        <a:lstStyle/>
        <a:p>
          <a:endParaRPr lang="ru-RU"/>
        </a:p>
      </dgm:t>
    </dgm:pt>
    <dgm:pt modelId="{B930B9B3-94D0-4AF7-8F07-ACEF21A0A149}" type="sibTrans" cxnId="{04E33022-7757-413E-9C6B-CA5E5FD51173}">
      <dgm:prSet/>
      <dgm:spPr/>
      <dgm:t>
        <a:bodyPr/>
        <a:lstStyle/>
        <a:p>
          <a:endParaRPr lang="ru-RU"/>
        </a:p>
      </dgm:t>
    </dgm:pt>
    <dgm:pt modelId="{B605E53B-A95A-42A7-9933-3439B62C3264}">
      <dgm:prSet phldrT="[Текст]"/>
      <dgm:spPr/>
      <dgm:t>
        <a:bodyPr/>
        <a:lstStyle/>
        <a:p>
          <a:r>
            <a:rPr lang="sah-RU" dirty="0" smtClean="0"/>
            <a:t>- начисление по лицевым счетам по начислению платы за коммунальные услуги льготной категории потребителей, в разрезе месяцев, видов услуг, а также в разрезе полугодий; </a:t>
          </a:r>
        </a:p>
        <a:p>
          <a:r>
            <a:rPr lang="sah-RU" dirty="0" smtClean="0"/>
            <a:t>     </a:t>
          </a:r>
        </a:p>
        <a:p>
          <a:r>
            <a:rPr lang="ru-RU" dirty="0" smtClean="0"/>
            <a:t> </a:t>
          </a:r>
          <a:endParaRPr lang="ru-RU" dirty="0"/>
        </a:p>
      </dgm:t>
    </dgm:pt>
    <dgm:pt modelId="{036FAA62-B260-4EE8-B237-C9A32E0326F4}" type="parTrans" cxnId="{6C536F1C-A2B7-45A7-B570-B2CD62BCC41C}">
      <dgm:prSet/>
      <dgm:spPr/>
      <dgm:t>
        <a:bodyPr/>
        <a:lstStyle/>
        <a:p>
          <a:endParaRPr lang="ru-RU"/>
        </a:p>
      </dgm:t>
    </dgm:pt>
    <dgm:pt modelId="{7F0BBC1D-7112-44E0-883C-D8DFF0141948}" type="sibTrans" cxnId="{6C536F1C-A2B7-45A7-B570-B2CD62BCC41C}">
      <dgm:prSet/>
      <dgm:spPr/>
      <dgm:t>
        <a:bodyPr/>
        <a:lstStyle/>
        <a:p>
          <a:endParaRPr lang="ru-RU"/>
        </a:p>
      </dgm:t>
    </dgm:pt>
    <dgm:pt modelId="{E818C6D2-0626-41B8-9E9E-9C2C59F94524}">
      <dgm:prSet phldrT="[Текст]"/>
      <dgm:spPr/>
      <dgm:t>
        <a:bodyPr/>
        <a:lstStyle/>
        <a:p>
          <a:r>
            <a:rPr lang="sah-RU" dirty="0" smtClean="0"/>
            <a:t>- показания общедомовых приборов учета в разрезе видов услуг;</a:t>
          </a:r>
          <a:endParaRPr lang="ru-RU" dirty="0"/>
        </a:p>
      </dgm:t>
    </dgm:pt>
    <dgm:pt modelId="{C366586C-3FB1-44B9-AA0E-51492A2C7E52}" type="parTrans" cxnId="{0D8BE4E2-B35C-4484-97DD-7733881E8738}">
      <dgm:prSet/>
      <dgm:spPr/>
      <dgm:t>
        <a:bodyPr/>
        <a:lstStyle/>
        <a:p>
          <a:endParaRPr lang="ru-RU"/>
        </a:p>
      </dgm:t>
    </dgm:pt>
    <dgm:pt modelId="{EA2B2531-8826-4E30-80B7-9EADED32758B}" type="sibTrans" cxnId="{0D8BE4E2-B35C-4484-97DD-7733881E8738}">
      <dgm:prSet/>
      <dgm:spPr/>
      <dgm:t>
        <a:bodyPr/>
        <a:lstStyle/>
        <a:p>
          <a:endParaRPr lang="ru-RU"/>
        </a:p>
      </dgm:t>
    </dgm:pt>
    <dgm:pt modelId="{AEDD6948-CE41-490D-BE25-9B4F2741FA48}">
      <dgm:prSet phldrT="[Текст]"/>
      <dgm:spPr/>
      <dgm:t>
        <a:bodyPr/>
        <a:lstStyle/>
        <a:p>
          <a:r>
            <a:rPr lang="sah-RU" dirty="0" smtClean="0"/>
            <a:t>- реестр актов подключения/отключения к коммунальным услугам с указанием даты, с приложением самих актов;</a:t>
          </a:r>
          <a:endParaRPr lang="ru-RU" dirty="0"/>
        </a:p>
      </dgm:t>
    </dgm:pt>
    <dgm:pt modelId="{C8DA21FA-ED3C-45F1-B5DF-B3E7904ECF78}" type="parTrans" cxnId="{4806EF84-62EC-4753-AAB4-CBBD63CD862D}">
      <dgm:prSet/>
      <dgm:spPr/>
      <dgm:t>
        <a:bodyPr/>
        <a:lstStyle/>
        <a:p>
          <a:endParaRPr lang="ru-RU"/>
        </a:p>
      </dgm:t>
    </dgm:pt>
    <dgm:pt modelId="{5ED6E840-27B5-41AC-B5E5-6288E7C854F6}" type="sibTrans" cxnId="{4806EF84-62EC-4753-AAB4-CBBD63CD862D}">
      <dgm:prSet/>
      <dgm:spPr/>
      <dgm:t>
        <a:bodyPr/>
        <a:lstStyle/>
        <a:p>
          <a:endParaRPr lang="ru-RU"/>
        </a:p>
      </dgm:t>
    </dgm:pt>
    <dgm:pt modelId="{3E7C688E-6E37-4352-82BB-093DC3CFE452}">
      <dgm:prSet/>
      <dgm:spPr/>
      <dgm:t>
        <a:bodyPr/>
        <a:lstStyle/>
        <a:p>
          <a:r>
            <a:rPr lang="sah-RU" dirty="0" smtClean="0"/>
            <a:t>- бухгалтерские регистры по начислению платы за коммунальные услуги населению;</a:t>
          </a:r>
          <a:endParaRPr lang="ru-RU" dirty="0"/>
        </a:p>
      </dgm:t>
    </dgm:pt>
    <dgm:pt modelId="{EE55EE84-F10A-491B-9A3D-E0093D67E859}" type="parTrans" cxnId="{0CAC2422-57A1-4D14-888C-30C7C2F400AC}">
      <dgm:prSet/>
      <dgm:spPr/>
      <dgm:t>
        <a:bodyPr/>
        <a:lstStyle/>
        <a:p>
          <a:endParaRPr lang="ru-RU"/>
        </a:p>
      </dgm:t>
    </dgm:pt>
    <dgm:pt modelId="{2DB80614-B9E5-4496-BF3E-9185E0CF25EB}" type="sibTrans" cxnId="{0CAC2422-57A1-4D14-888C-30C7C2F400AC}">
      <dgm:prSet/>
      <dgm:spPr/>
      <dgm:t>
        <a:bodyPr/>
        <a:lstStyle/>
        <a:p>
          <a:endParaRPr lang="ru-RU"/>
        </a:p>
      </dgm:t>
    </dgm:pt>
    <dgm:pt modelId="{FFE52606-8E5E-4BC5-A48C-58FCF5D88268}">
      <dgm:prSet/>
      <dgm:spPr/>
      <dgm:t>
        <a:bodyPr/>
        <a:lstStyle/>
        <a:p>
          <a:r>
            <a:rPr lang="ru-RU" dirty="0" smtClean="0"/>
            <a:t>- информацию о расходах, источником финансового обеспечения которых является субсидия.</a:t>
          </a:r>
          <a:endParaRPr lang="ru-RU" dirty="0"/>
        </a:p>
      </dgm:t>
    </dgm:pt>
    <dgm:pt modelId="{2108C599-0756-4A1A-A6FA-8F1F8701E603}" type="parTrans" cxnId="{E436129F-C039-4AFC-B84A-A6E0D862DD5F}">
      <dgm:prSet/>
      <dgm:spPr/>
      <dgm:t>
        <a:bodyPr/>
        <a:lstStyle/>
        <a:p>
          <a:endParaRPr lang="ru-RU"/>
        </a:p>
      </dgm:t>
    </dgm:pt>
    <dgm:pt modelId="{D0B7571D-FA06-4245-ACE2-ECC183E7DC5A}" type="sibTrans" cxnId="{E436129F-C039-4AFC-B84A-A6E0D862DD5F}">
      <dgm:prSet/>
      <dgm:spPr/>
      <dgm:t>
        <a:bodyPr/>
        <a:lstStyle/>
        <a:p>
          <a:endParaRPr lang="ru-RU"/>
        </a:p>
      </dgm:t>
    </dgm:pt>
    <dgm:pt modelId="{A7DFFC99-6843-4AD0-A9F9-3C5338D96171}" type="pres">
      <dgm:prSet presAssocID="{C67F2AA5-5179-44DA-A62D-BE44A96288F4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14306078-B476-4802-A791-26B757B815B5}" type="pres">
      <dgm:prSet presAssocID="{6A9B8246-549C-44C3-BEA6-EE127C691484}" presName="thickLine" presStyleLbl="alignNode1" presStyleIdx="0" presStyleCnt="1"/>
      <dgm:spPr/>
    </dgm:pt>
    <dgm:pt modelId="{43DA9338-8D85-4DA0-B347-3217C29F7CBE}" type="pres">
      <dgm:prSet presAssocID="{6A9B8246-549C-44C3-BEA6-EE127C691484}" presName="horz1" presStyleCnt="0"/>
      <dgm:spPr/>
    </dgm:pt>
    <dgm:pt modelId="{FC4B670E-378C-4119-9AF2-63B42BB9B1AE}" type="pres">
      <dgm:prSet presAssocID="{6A9B8246-549C-44C3-BEA6-EE127C691484}" presName="tx1" presStyleLbl="revTx" presStyleIdx="0" presStyleCnt="6"/>
      <dgm:spPr/>
      <dgm:t>
        <a:bodyPr/>
        <a:lstStyle/>
        <a:p>
          <a:endParaRPr lang="ru-RU"/>
        </a:p>
      </dgm:t>
    </dgm:pt>
    <dgm:pt modelId="{D18FB6D6-D890-46CD-A946-0C67EEB2F9F1}" type="pres">
      <dgm:prSet presAssocID="{6A9B8246-549C-44C3-BEA6-EE127C691484}" presName="vert1" presStyleCnt="0"/>
      <dgm:spPr/>
    </dgm:pt>
    <dgm:pt modelId="{6049108D-8506-4BB0-BDF9-1DDB983AA079}" type="pres">
      <dgm:prSet presAssocID="{B605E53B-A95A-42A7-9933-3439B62C3264}" presName="vertSpace2a" presStyleCnt="0"/>
      <dgm:spPr/>
    </dgm:pt>
    <dgm:pt modelId="{E6ED193E-FA51-4BE7-A2CF-2A5E0F7718DC}" type="pres">
      <dgm:prSet presAssocID="{B605E53B-A95A-42A7-9933-3439B62C3264}" presName="horz2" presStyleCnt="0"/>
      <dgm:spPr/>
    </dgm:pt>
    <dgm:pt modelId="{199B40B9-B00D-4313-ADC4-CB95941C6BE9}" type="pres">
      <dgm:prSet presAssocID="{B605E53B-A95A-42A7-9933-3439B62C3264}" presName="horzSpace2" presStyleCnt="0"/>
      <dgm:spPr/>
    </dgm:pt>
    <dgm:pt modelId="{1E0DC7D5-879F-4B9A-8162-BC7417562B7C}" type="pres">
      <dgm:prSet presAssocID="{B605E53B-A95A-42A7-9933-3439B62C3264}" presName="tx2" presStyleLbl="revTx" presStyleIdx="1" presStyleCnt="6" custLinFactNeighborY="5234"/>
      <dgm:spPr/>
      <dgm:t>
        <a:bodyPr/>
        <a:lstStyle/>
        <a:p>
          <a:endParaRPr lang="ru-RU"/>
        </a:p>
      </dgm:t>
    </dgm:pt>
    <dgm:pt modelId="{7264F4AC-EA87-4979-BF0D-0C7679A6CFD4}" type="pres">
      <dgm:prSet presAssocID="{B605E53B-A95A-42A7-9933-3439B62C3264}" presName="vert2" presStyleCnt="0"/>
      <dgm:spPr/>
    </dgm:pt>
    <dgm:pt modelId="{65924028-C59F-47D8-8ACE-8909F371C3AE}" type="pres">
      <dgm:prSet presAssocID="{B605E53B-A95A-42A7-9933-3439B62C3264}" presName="thinLine2b" presStyleLbl="callout" presStyleIdx="0" presStyleCnt="5"/>
      <dgm:spPr/>
    </dgm:pt>
    <dgm:pt modelId="{918A8BB9-B867-4C89-8DB8-539361865428}" type="pres">
      <dgm:prSet presAssocID="{B605E53B-A95A-42A7-9933-3439B62C3264}" presName="vertSpace2b" presStyleCnt="0"/>
      <dgm:spPr/>
    </dgm:pt>
    <dgm:pt modelId="{1BBDA338-DD6E-4841-88C6-693752BAFE9D}" type="pres">
      <dgm:prSet presAssocID="{E818C6D2-0626-41B8-9E9E-9C2C59F94524}" presName="horz2" presStyleCnt="0"/>
      <dgm:spPr/>
    </dgm:pt>
    <dgm:pt modelId="{719F79F3-7239-4EA9-90F4-EC2908A5FFA3}" type="pres">
      <dgm:prSet presAssocID="{E818C6D2-0626-41B8-9E9E-9C2C59F94524}" presName="horzSpace2" presStyleCnt="0"/>
      <dgm:spPr/>
    </dgm:pt>
    <dgm:pt modelId="{43AF5998-2000-4C9A-9FE0-7B3ADB004309}" type="pres">
      <dgm:prSet presAssocID="{E818C6D2-0626-41B8-9E9E-9C2C59F94524}" presName="tx2" presStyleLbl="revTx" presStyleIdx="2" presStyleCnt="6" custScaleY="51158" custLinFactNeighborX="-508" custLinFactNeighborY="-30381"/>
      <dgm:spPr/>
      <dgm:t>
        <a:bodyPr/>
        <a:lstStyle/>
        <a:p>
          <a:endParaRPr lang="ru-RU"/>
        </a:p>
      </dgm:t>
    </dgm:pt>
    <dgm:pt modelId="{A2476554-1921-4C03-A0BB-4DD3170D44D8}" type="pres">
      <dgm:prSet presAssocID="{E818C6D2-0626-41B8-9E9E-9C2C59F94524}" presName="vert2" presStyleCnt="0"/>
      <dgm:spPr/>
    </dgm:pt>
    <dgm:pt modelId="{0593FD6D-9863-44C4-9011-09BDEB895F22}" type="pres">
      <dgm:prSet presAssocID="{E818C6D2-0626-41B8-9E9E-9C2C59F94524}" presName="thinLine2b" presStyleLbl="callout" presStyleIdx="1" presStyleCnt="5"/>
      <dgm:spPr/>
    </dgm:pt>
    <dgm:pt modelId="{264C0441-A6D1-4EAD-9A12-6423A7226F62}" type="pres">
      <dgm:prSet presAssocID="{E818C6D2-0626-41B8-9E9E-9C2C59F94524}" presName="vertSpace2b" presStyleCnt="0"/>
      <dgm:spPr/>
    </dgm:pt>
    <dgm:pt modelId="{97126952-E948-4FCA-81C8-6E9CD495E8A4}" type="pres">
      <dgm:prSet presAssocID="{FFE52606-8E5E-4BC5-A48C-58FCF5D88268}" presName="horz2" presStyleCnt="0"/>
      <dgm:spPr/>
    </dgm:pt>
    <dgm:pt modelId="{2033F3D1-A67B-41A6-8119-322B26EEE5C1}" type="pres">
      <dgm:prSet presAssocID="{FFE52606-8E5E-4BC5-A48C-58FCF5D88268}" presName="horzSpace2" presStyleCnt="0"/>
      <dgm:spPr/>
    </dgm:pt>
    <dgm:pt modelId="{BABD1B26-6ADF-4A15-9EFB-BFFD2147A0A1}" type="pres">
      <dgm:prSet presAssocID="{FFE52606-8E5E-4BC5-A48C-58FCF5D88268}" presName="tx2" presStyleLbl="revTx" presStyleIdx="3" presStyleCnt="6" custScaleY="74022" custLinFactNeighborX="-508" custLinFactNeighborY="62083"/>
      <dgm:spPr/>
      <dgm:t>
        <a:bodyPr/>
        <a:lstStyle/>
        <a:p>
          <a:endParaRPr lang="ru-RU"/>
        </a:p>
      </dgm:t>
    </dgm:pt>
    <dgm:pt modelId="{08DD47E5-9809-4A1D-8632-53B8B60F61A9}" type="pres">
      <dgm:prSet presAssocID="{FFE52606-8E5E-4BC5-A48C-58FCF5D88268}" presName="vert2" presStyleCnt="0"/>
      <dgm:spPr/>
    </dgm:pt>
    <dgm:pt modelId="{609F4FC8-FC66-4E5C-BD82-A751F77CCCB3}" type="pres">
      <dgm:prSet presAssocID="{FFE52606-8E5E-4BC5-A48C-58FCF5D88268}" presName="thinLine2b" presStyleLbl="callout" presStyleIdx="2" presStyleCnt="5"/>
      <dgm:spPr/>
    </dgm:pt>
    <dgm:pt modelId="{8D835A95-D788-4F49-B745-63CE0D378537}" type="pres">
      <dgm:prSet presAssocID="{FFE52606-8E5E-4BC5-A48C-58FCF5D88268}" presName="vertSpace2b" presStyleCnt="0"/>
      <dgm:spPr/>
    </dgm:pt>
    <dgm:pt modelId="{0242FBA2-BF12-4E63-8CC8-45F6EA046AE5}" type="pres">
      <dgm:prSet presAssocID="{3E7C688E-6E37-4352-82BB-093DC3CFE452}" presName="horz2" presStyleCnt="0"/>
      <dgm:spPr/>
    </dgm:pt>
    <dgm:pt modelId="{7C544DF9-6FC8-4553-ACA1-2792F008DC0B}" type="pres">
      <dgm:prSet presAssocID="{3E7C688E-6E37-4352-82BB-093DC3CFE452}" presName="horzSpace2" presStyleCnt="0"/>
      <dgm:spPr/>
    </dgm:pt>
    <dgm:pt modelId="{845BD91B-AF90-4671-A4F8-22D7D43E8678}" type="pres">
      <dgm:prSet presAssocID="{3E7C688E-6E37-4352-82BB-093DC3CFE452}" presName="tx2" presStyleLbl="revTx" presStyleIdx="4" presStyleCnt="6" custScaleY="47863" custLinFactY="-17881" custLinFactNeighborY="-100000"/>
      <dgm:spPr/>
      <dgm:t>
        <a:bodyPr/>
        <a:lstStyle/>
        <a:p>
          <a:endParaRPr lang="ru-RU"/>
        </a:p>
      </dgm:t>
    </dgm:pt>
    <dgm:pt modelId="{2D295EB3-EE59-4535-9F18-C45A3CCD8EEC}" type="pres">
      <dgm:prSet presAssocID="{3E7C688E-6E37-4352-82BB-093DC3CFE452}" presName="vert2" presStyleCnt="0"/>
      <dgm:spPr/>
    </dgm:pt>
    <dgm:pt modelId="{537D3E55-957B-4C9E-ACF6-FB2B61DC5C5B}" type="pres">
      <dgm:prSet presAssocID="{3E7C688E-6E37-4352-82BB-093DC3CFE452}" presName="thinLine2b" presStyleLbl="callout" presStyleIdx="3" presStyleCnt="5"/>
      <dgm:spPr/>
    </dgm:pt>
    <dgm:pt modelId="{BCB39958-58DE-4331-B3E2-71A685EEBCEA}" type="pres">
      <dgm:prSet presAssocID="{3E7C688E-6E37-4352-82BB-093DC3CFE452}" presName="vertSpace2b" presStyleCnt="0"/>
      <dgm:spPr/>
    </dgm:pt>
    <dgm:pt modelId="{B32C6D8E-9E88-4F3A-98A4-E1E0F196336C}" type="pres">
      <dgm:prSet presAssocID="{AEDD6948-CE41-490D-BE25-9B4F2741FA48}" presName="horz2" presStyleCnt="0"/>
      <dgm:spPr/>
    </dgm:pt>
    <dgm:pt modelId="{7C71A806-32DC-4BEC-A8CB-F3E2646EBD59}" type="pres">
      <dgm:prSet presAssocID="{AEDD6948-CE41-490D-BE25-9B4F2741FA48}" presName="horzSpace2" presStyleCnt="0"/>
      <dgm:spPr/>
    </dgm:pt>
    <dgm:pt modelId="{E0D04094-31C5-41B1-87B7-172A1F0E2B99}" type="pres">
      <dgm:prSet presAssocID="{AEDD6948-CE41-490D-BE25-9B4F2741FA48}" presName="tx2" presStyleLbl="revTx" presStyleIdx="5" presStyleCnt="6" custScaleY="53426" custLinFactY="-23228" custLinFactNeighborY="-100000"/>
      <dgm:spPr/>
      <dgm:t>
        <a:bodyPr/>
        <a:lstStyle/>
        <a:p>
          <a:endParaRPr lang="ru-RU"/>
        </a:p>
      </dgm:t>
    </dgm:pt>
    <dgm:pt modelId="{A6B85F0C-267E-4433-BB11-4CADD2865B9A}" type="pres">
      <dgm:prSet presAssocID="{AEDD6948-CE41-490D-BE25-9B4F2741FA48}" presName="vert2" presStyleCnt="0"/>
      <dgm:spPr/>
    </dgm:pt>
    <dgm:pt modelId="{DF3CE923-44A2-4975-94B9-6C9776DF7C9F}" type="pres">
      <dgm:prSet presAssocID="{AEDD6948-CE41-490D-BE25-9B4F2741FA48}" presName="thinLine2b" presStyleLbl="callout" presStyleIdx="4" presStyleCnt="5"/>
      <dgm:spPr/>
    </dgm:pt>
    <dgm:pt modelId="{F7975583-880C-4665-810B-8D696A792755}" type="pres">
      <dgm:prSet presAssocID="{AEDD6948-CE41-490D-BE25-9B4F2741FA48}" presName="vertSpace2b" presStyleCnt="0"/>
      <dgm:spPr/>
    </dgm:pt>
  </dgm:ptLst>
  <dgm:cxnLst>
    <dgm:cxn modelId="{11C46249-0A0F-443D-A19B-C2A9A09E27AC}" type="presOf" srcId="{C67F2AA5-5179-44DA-A62D-BE44A96288F4}" destId="{A7DFFC99-6843-4AD0-A9F9-3C5338D96171}" srcOrd="0" destOrd="0" presId="urn:microsoft.com/office/officeart/2008/layout/LinedList"/>
    <dgm:cxn modelId="{35037F68-5CA7-4C62-9F9F-2E277AF8CC86}" type="presOf" srcId="{AEDD6948-CE41-490D-BE25-9B4F2741FA48}" destId="{E0D04094-31C5-41B1-87B7-172A1F0E2B99}" srcOrd="0" destOrd="0" presId="urn:microsoft.com/office/officeart/2008/layout/LinedList"/>
    <dgm:cxn modelId="{6C536F1C-A2B7-45A7-B570-B2CD62BCC41C}" srcId="{6A9B8246-549C-44C3-BEA6-EE127C691484}" destId="{B605E53B-A95A-42A7-9933-3439B62C3264}" srcOrd="0" destOrd="0" parTransId="{036FAA62-B260-4EE8-B237-C9A32E0326F4}" sibTransId="{7F0BBC1D-7112-44E0-883C-D8DFF0141948}"/>
    <dgm:cxn modelId="{B0954106-0B5C-444E-9764-20028E448943}" type="presOf" srcId="{E818C6D2-0626-41B8-9E9E-9C2C59F94524}" destId="{43AF5998-2000-4C9A-9FE0-7B3ADB004309}" srcOrd="0" destOrd="0" presId="urn:microsoft.com/office/officeart/2008/layout/LinedList"/>
    <dgm:cxn modelId="{46778EE6-3F4F-499A-9DE0-C220E94E3401}" type="presOf" srcId="{3E7C688E-6E37-4352-82BB-093DC3CFE452}" destId="{845BD91B-AF90-4671-A4F8-22D7D43E8678}" srcOrd="0" destOrd="0" presId="urn:microsoft.com/office/officeart/2008/layout/LinedList"/>
    <dgm:cxn modelId="{FCF35CCE-6475-402F-AEA4-B907D42045B5}" type="presOf" srcId="{FFE52606-8E5E-4BC5-A48C-58FCF5D88268}" destId="{BABD1B26-6ADF-4A15-9EFB-BFFD2147A0A1}" srcOrd="0" destOrd="0" presId="urn:microsoft.com/office/officeart/2008/layout/LinedList"/>
    <dgm:cxn modelId="{0D8BE4E2-B35C-4484-97DD-7733881E8738}" srcId="{6A9B8246-549C-44C3-BEA6-EE127C691484}" destId="{E818C6D2-0626-41B8-9E9E-9C2C59F94524}" srcOrd="1" destOrd="0" parTransId="{C366586C-3FB1-44B9-AA0E-51492A2C7E52}" sibTransId="{EA2B2531-8826-4E30-80B7-9EADED32758B}"/>
    <dgm:cxn modelId="{04E33022-7757-413E-9C6B-CA5E5FD51173}" srcId="{C67F2AA5-5179-44DA-A62D-BE44A96288F4}" destId="{6A9B8246-549C-44C3-BEA6-EE127C691484}" srcOrd="0" destOrd="0" parTransId="{7AD61DA4-3717-4C6F-91AE-AD0A66769F4C}" sibTransId="{B930B9B3-94D0-4AF7-8F07-ACEF21A0A149}"/>
    <dgm:cxn modelId="{D2194AD9-63BD-4C44-9E2B-FD8BE225A816}" type="presOf" srcId="{B605E53B-A95A-42A7-9933-3439B62C3264}" destId="{1E0DC7D5-879F-4B9A-8162-BC7417562B7C}" srcOrd="0" destOrd="0" presId="urn:microsoft.com/office/officeart/2008/layout/LinedList"/>
    <dgm:cxn modelId="{E436129F-C039-4AFC-B84A-A6E0D862DD5F}" srcId="{6A9B8246-549C-44C3-BEA6-EE127C691484}" destId="{FFE52606-8E5E-4BC5-A48C-58FCF5D88268}" srcOrd="2" destOrd="0" parTransId="{2108C599-0756-4A1A-A6FA-8F1F8701E603}" sibTransId="{D0B7571D-FA06-4245-ACE2-ECC183E7DC5A}"/>
    <dgm:cxn modelId="{4806EF84-62EC-4753-AAB4-CBBD63CD862D}" srcId="{6A9B8246-549C-44C3-BEA6-EE127C691484}" destId="{AEDD6948-CE41-490D-BE25-9B4F2741FA48}" srcOrd="4" destOrd="0" parTransId="{C8DA21FA-ED3C-45F1-B5DF-B3E7904ECF78}" sibTransId="{5ED6E840-27B5-41AC-B5E5-6288E7C854F6}"/>
    <dgm:cxn modelId="{B465FD6B-CC7A-49E1-A466-076D613F9FC3}" type="presOf" srcId="{6A9B8246-549C-44C3-BEA6-EE127C691484}" destId="{FC4B670E-378C-4119-9AF2-63B42BB9B1AE}" srcOrd="0" destOrd="0" presId="urn:microsoft.com/office/officeart/2008/layout/LinedList"/>
    <dgm:cxn modelId="{0CAC2422-57A1-4D14-888C-30C7C2F400AC}" srcId="{6A9B8246-549C-44C3-BEA6-EE127C691484}" destId="{3E7C688E-6E37-4352-82BB-093DC3CFE452}" srcOrd="3" destOrd="0" parTransId="{EE55EE84-F10A-491B-9A3D-E0093D67E859}" sibTransId="{2DB80614-B9E5-4496-BF3E-9185E0CF25EB}"/>
    <dgm:cxn modelId="{A4BF3A0E-67D4-4909-98DF-6C2F99C11195}" type="presParOf" srcId="{A7DFFC99-6843-4AD0-A9F9-3C5338D96171}" destId="{14306078-B476-4802-A791-26B757B815B5}" srcOrd="0" destOrd="0" presId="urn:microsoft.com/office/officeart/2008/layout/LinedList"/>
    <dgm:cxn modelId="{A9E9D645-5C41-4366-9A34-905D54B68C31}" type="presParOf" srcId="{A7DFFC99-6843-4AD0-A9F9-3C5338D96171}" destId="{43DA9338-8D85-4DA0-B347-3217C29F7CBE}" srcOrd="1" destOrd="0" presId="urn:microsoft.com/office/officeart/2008/layout/LinedList"/>
    <dgm:cxn modelId="{740A193B-0349-47A8-81F3-F1F8BD088169}" type="presParOf" srcId="{43DA9338-8D85-4DA0-B347-3217C29F7CBE}" destId="{FC4B670E-378C-4119-9AF2-63B42BB9B1AE}" srcOrd="0" destOrd="0" presId="urn:microsoft.com/office/officeart/2008/layout/LinedList"/>
    <dgm:cxn modelId="{158ED797-0574-4863-81F3-B4C3FDEA3021}" type="presParOf" srcId="{43DA9338-8D85-4DA0-B347-3217C29F7CBE}" destId="{D18FB6D6-D890-46CD-A946-0C67EEB2F9F1}" srcOrd="1" destOrd="0" presId="urn:microsoft.com/office/officeart/2008/layout/LinedList"/>
    <dgm:cxn modelId="{E31983D8-943C-4B29-818A-FFC46DEB0098}" type="presParOf" srcId="{D18FB6D6-D890-46CD-A946-0C67EEB2F9F1}" destId="{6049108D-8506-4BB0-BDF9-1DDB983AA079}" srcOrd="0" destOrd="0" presId="urn:microsoft.com/office/officeart/2008/layout/LinedList"/>
    <dgm:cxn modelId="{DAB7C6DF-D68D-4AFA-A341-9C3526A9CD94}" type="presParOf" srcId="{D18FB6D6-D890-46CD-A946-0C67EEB2F9F1}" destId="{E6ED193E-FA51-4BE7-A2CF-2A5E0F7718DC}" srcOrd="1" destOrd="0" presId="urn:microsoft.com/office/officeart/2008/layout/LinedList"/>
    <dgm:cxn modelId="{7F031AA4-EBD4-4FBE-8C08-B6F80285B3D2}" type="presParOf" srcId="{E6ED193E-FA51-4BE7-A2CF-2A5E0F7718DC}" destId="{199B40B9-B00D-4313-ADC4-CB95941C6BE9}" srcOrd="0" destOrd="0" presId="urn:microsoft.com/office/officeart/2008/layout/LinedList"/>
    <dgm:cxn modelId="{25E31381-D537-47B1-BE93-F6D4C26B4559}" type="presParOf" srcId="{E6ED193E-FA51-4BE7-A2CF-2A5E0F7718DC}" destId="{1E0DC7D5-879F-4B9A-8162-BC7417562B7C}" srcOrd="1" destOrd="0" presId="urn:microsoft.com/office/officeart/2008/layout/LinedList"/>
    <dgm:cxn modelId="{FCF2F7CB-E4B8-4654-B235-1F9DE03C5A09}" type="presParOf" srcId="{E6ED193E-FA51-4BE7-A2CF-2A5E0F7718DC}" destId="{7264F4AC-EA87-4979-BF0D-0C7679A6CFD4}" srcOrd="2" destOrd="0" presId="urn:microsoft.com/office/officeart/2008/layout/LinedList"/>
    <dgm:cxn modelId="{0802CFED-6CAB-4E0F-BBEC-F1C0FA26EED7}" type="presParOf" srcId="{D18FB6D6-D890-46CD-A946-0C67EEB2F9F1}" destId="{65924028-C59F-47D8-8ACE-8909F371C3AE}" srcOrd="2" destOrd="0" presId="urn:microsoft.com/office/officeart/2008/layout/LinedList"/>
    <dgm:cxn modelId="{101009EB-6294-4002-837C-A8278B8E4793}" type="presParOf" srcId="{D18FB6D6-D890-46CD-A946-0C67EEB2F9F1}" destId="{918A8BB9-B867-4C89-8DB8-539361865428}" srcOrd="3" destOrd="0" presId="urn:microsoft.com/office/officeart/2008/layout/LinedList"/>
    <dgm:cxn modelId="{4E3EFAF3-F5E7-4F53-8159-67E89D677397}" type="presParOf" srcId="{D18FB6D6-D890-46CD-A946-0C67EEB2F9F1}" destId="{1BBDA338-DD6E-4841-88C6-693752BAFE9D}" srcOrd="4" destOrd="0" presId="urn:microsoft.com/office/officeart/2008/layout/LinedList"/>
    <dgm:cxn modelId="{E96430D9-C6FB-46A8-B2C3-BB050A2C39E2}" type="presParOf" srcId="{1BBDA338-DD6E-4841-88C6-693752BAFE9D}" destId="{719F79F3-7239-4EA9-90F4-EC2908A5FFA3}" srcOrd="0" destOrd="0" presId="urn:microsoft.com/office/officeart/2008/layout/LinedList"/>
    <dgm:cxn modelId="{AD72C85C-316B-4107-82D5-15FC28AAF489}" type="presParOf" srcId="{1BBDA338-DD6E-4841-88C6-693752BAFE9D}" destId="{43AF5998-2000-4C9A-9FE0-7B3ADB004309}" srcOrd="1" destOrd="0" presId="urn:microsoft.com/office/officeart/2008/layout/LinedList"/>
    <dgm:cxn modelId="{975E425D-4972-4062-BE53-0645CAA55332}" type="presParOf" srcId="{1BBDA338-DD6E-4841-88C6-693752BAFE9D}" destId="{A2476554-1921-4C03-A0BB-4DD3170D44D8}" srcOrd="2" destOrd="0" presId="urn:microsoft.com/office/officeart/2008/layout/LinedList"/>
    <dgm:cxn modelId="{62C3B8F5-9C5A-4CEA-AEA1-B7D462EC7380}" type="presParOf" srcId="{D18FB6D6-D890-46CD-A946-0C67EEB2F9F1}" destId="{0593FD6D-9863-44C4-9011-09BDEB895F22}" srcOrd="5" destOrd="0" presId="urn:microsoft.com/office/officeart/2008/layout/LinedList"/>
    <dgm:cxn modelId="{4D3EF6F3-832F-42C2-9C6E-65D30E99F354}" type="presParOf" srcId="{D18FB6D6-D890-46CD-A946-0C67EEB2F9F1}" destId="{264C0441-A6D1-4EAD-9A12-6423A7226F62}" srcOrd="6" destOrd="0" presId="urn:microsoft.com/office/officeart/2008/layout/LinedList"/>
    <dgm:cxn modelId="{5948445B-D97A-4673-912D-E7ABB00F9158}" type="presParOf" srcId="{D18FB6D6-D890-46CD-A946-0C67EEB2F9F1}" destId="{97126952-E948-4FCA-81C8-6E9CD495E8A4}" srcOrd="7" destOrd="0" presId="urn:microsoft.com/office/officeart/2008/layout/LinedList"/>
    <dgm:cxn modelId="{EA67A419-9885-40C6-AAE3-F39A57A813B3}" type="presParOf" srcId="{97126952-E948-4FCA-81C8-6E9CD495E8A4}" destId="{2033F3D1-A67B-41A6-8119-322B26EEE5C1}" srcOrd="0" destOrd="0" presId="urn:microsoft.com/office/officeart/2008/layout/LinedList"/>
    <dgm:cxn modelId="{1EED68BE-4E9B-4243-8C74-CD447FD14B27}" type="presParOf" srcId="{97126952-E948-4FCA-81C8-6E9CD495E8A4}" destId="{BABD1B26-6ADF-4A15-9EFB-BFFD2147A0A1}" srcOrd="1" destOrd="0" presId="urn:microsoft.com/office/officeart/2008/layout/LinedList"/>
    <dgm:cxn modelId="{10062EEE-57EE-424C-9FCF-472CC753081F}" type="presParOf" srcId="{97126952-E948-4FCA-81C8-6E9CD495E8A4}" destId="{08DD47E5-9809-4A1D-8632-53B8B60F61A9}" srcOrd="2" destOrd="0" presId="urn:microsoft.com/office/officeart/2008/layout/LinedList"/>
    <dgm:cxn modelId="{F340F377-5C4D-4BDB-91E0-7F15B821015B}" type="presParOf" srcId="{D18FB6D6-D890-46CD-A946-0C67EEB2F9F1}" destId="{609F4FC8-FC66-4E5C-BD82-A751F77CCCB3}" srcOrd="8" destOrd="0" presId="urn:microsoft.com/office/officeart/2008/layout/LinedList"/>
    <dgm:cxn modelId="{1B7F9449-44EE-460D-AC2D-70E9EC586EC9}" type="presParOf" srcId="{D18FB6D6-D890-46CD-A946-0C67EEB2F9F1}" destId="{8D835A95-D788-4F49-B745-63CE0D378537}" srcOrd="9" destOrd="0" presId="urn:microsoft.com/office/officeart/2008/layout/LinedList"/>
    <dgm:cxn modelId="{7CA642BD-0D85-4D15-AAB1-21AF33055B8E}" type="presParOf" srcId="{D18FB6D6-D890-46CD-A946-0C67EEB2F9F1}" destId="{0242FBA2-BF12-4E63-8CC8-45F6EA046AE5}" srcOrd="10" destOrd="0" presId="urn:microsoft.com/office/officeart/2008/layout/LinedList"/>
    <dgm:cxn modelId="{56B1B626-CF6D-47F1-8011-52A2D6E27F37}" type="presParOf" srcId="{0242FBA2-BF12-4E63-8CC8-45F6EA046AE5}" destId="{7C544DF9-6FC8-4553-ACA1-2792F008DC0B}" srcOrd="0" destOrd="0" presId="urn:microsoft.com/office/officeart/2008/layout/LinedList"/>
    <dgm:cxn modelId="{B53BFC91-1DB0-4C13-B717-56EB5E675294}" type="presParOf" srcId="{0242FBA2-BF12-4E63-8CC8-45F6EA046AE5}" destId="{845BD91B-AF90-4671-A4F8-22D7D43E8678}" srcOrd="1" destOrd="0" presId="urn:microsoft.com/office/officeart/2008/layout/LinedList"/>
    <dgm:cxn modelId="{1A800605-ADDB-4094-A36C-A6E322B238F1}" type="presParOf" srcId="{0242FBA2-BF12-4E63-8CC8-45F6EA046AE5}" destId="{2D295EB3-EE59-4535-9F18-C45A3CCD8EEC}" srcOrd="2" destOrd="0" presId="urn:microsoft.com/office/officeart/2008/layout/LinedList"/>
    <dgm:cxn modelId="{8FC0321C-FA41-478F-B6C4-9A9A4653C04D}" type="presParOf" srcId="{D18FB6D6-D890-46CD-A946-0C67EEB2F9F1}" destId="{537D3E55-957B-4C9E-ACF6-FB2B61DC5C5B}" srcOrd="11" destOrd="0" presId="urn:microsoft.com/office/officeart/2008/layout/LinedList"/>
    <dgm:cxn modelId="{BF88B6F7-3AD4-471F-BA0D-7BD19FA9EB44}" type="presParOf" srcId="{D18FB6D6-D890-46CD-A946-0C67EEB2F9F1}" destId="{BCB39958-58DE-4331-B3E2-71A685EEBCEA}" srcOrd="12" destOrd="0" presId="urn:microsoft.com/office/officeart/2008/layout/LinedList"/>
    <dgm:cxn modelId="{BB9859F5-9080-458D-B3F5-DE5BA4DA6FF1}" type="presParOf" srcId="{D18FB6D6-D890-46CD-A946-0C67EEB2F9F1}" destId="{B32C6D8E-9E88-4F3A-98A4-E1E0F196336C}" srcOrd="13" destOrd="0" presId="urn:microsoft.com/office/officeart/2008/layout/LinedList"/>
    <dgm:cxn modelId="{EE7C9936-B867-4FBC-AC07-914AE988DDCE}" type="presParOf" srcId="{B32C6D8E-9E88-4F3A-98A4-E1E0F196336C}" destId="{7C71A806-32DC-4BEC-A8CB-F3E2646EBD59}" srcOrd="0" destOrd="0" presId="urn:microsoft.com/office/officeart/2008/layout/LinedList"/>
    <dgm:cxn modelId="{7115796E-A9EE-4DC8-9485-EB878285B5B7}" type="presParOf" srcId="{B32C6D8E-9E88-4F3A-98A4-E1E0F196336C}" destId="{E0D04094-31C5-41B1-87B7-172A1F0E2B99}" srcOrd="1" destOrd="0" presId="urn:microsoft.com/office/officeart/2008/layout/LinedList"/>
    <dgm:cxn modelId="{24932F94-5D17-4E48-9263-DCB244FC5DB8}" type="presParOf" srcId="{B32C6D8E-9E88-4F3A-98A4-E1E0F196336C}" destId="{A6B85F0C-267E-4433-BB11-4CADD2865B9A}" srcOrd="2" destOrd="0" presId="urn:microsoft.com/office/officeart/2008/layout/LinedList"/>
    <dgm:cxn modelId="{0D790288-1150-4AC3-A79B-53638B8D4860}" type="presParOf" srcId="{D18FB6D6-D890-46CD-A946-0C67EEB2F9F1}" destId="{DF3CE923-44A2-4975-94B9-6C9776DF7C9F}" srcOrd="14" destOrd="0" presId="urn:microsoft.com/office/officeart/2008/layout/LinedList"/>
    <dgm:cxn modelId="{1357B3BD-4A44-4274-9081-EA43D799208E}" type="presParOf" srcId="{D18FB6D6-D890-46CD-A946-0C67EEB2F9F1}" destId="{F7975583-880C-4665-810B-8D696A792755}" srcOrd="15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A4910CA3-7BFD-44D2-8516-BE87C16126AD}" type="doc">
      <dgm:prSet loTypeId="urn:microsoft.com/office/officeart/2005/8/layout/matrix1" loCatId="matrix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69AD09B-D9AC-4489-9BF2-7A963F9F9BB4}">
      <dgm:prSet phldrT="[Текст]"/>
      <dgm:spPr/>
      <dgm:t>
        <a:bodyPr/>
        <a:lstStyle/>
        <a:p>
          <a:r>
            <a:rPr lang="ru-RU" b="1" dirty="0" smtClean="0"/>
            <a:t>Методика проведения проверок</a:t>
          </a:r>
          <a:endParaRPr lang="ru-RU" dirty="0"/>
        </a:p>
      </dgm:t>
    </dgm:pt>
    <dgm:pt modelId="{64B4A8F3-894C-445B-8AC3-8CD11D538D75}" type="parTrans" cxnId="{042843B3-B394-4AA5-80E6-47D4D1A44676}">
      <dgm:prSet/>
      <dgm:spPr/>
      <dgm:t>
        <a:bodyPr/>
        <a:lstStyle/>
        <a:p>
          <a:endParaRPr lang="ru-RU"/>
        </a:p>
      </dgm:t>
    </dgm:pt>
    <dgm:pt modelId="{28044436-7A18-4028-BC79-5FC74DA1DC7F}" type="sibTrans" cxnId="{042843B3-B394-4AA5-80E6-47D4D1A44676}">
      <dgm:prSet/>
      <dgm:spPr/>
      <dgm:t>
        <a:bodyPr/>
        <a:lstStyle/>
        <a:p>
          <a:endParaRPr lang="ru-RU"/>
        </a:p>
      </dgm:t>
    </dgm:pt>
    <dgm:pt modelId="{0B10F413-59AC-4A8C-A765-F0AA6B078809}">
      <dgm:prSet phldrT="[Текст]"/>
      <dgm:spPr/>
      <dgm:t>
        <a:bodyPr/>
        <a:lstStyle/>
        <a:p>
          <a:r>
            <a:rPr lang="ru-RU" dirty="0" smtClean="0"/>
            <a:t>Сопоставление объемов коммунальных услуг, отраженных в начислении платы льготной категории потребителей и объемов по общедомовым приборам </a:t>
          </a:r>
          <a:endParaRPr lang="ru-RU" dirty="0"/>
        </a:p>
      </dgm:t>
    </dgm:pt>
    <dgm:pt modelId="{E17D18DF-3159-4BEC-BF91-26F0772C7DF4}" type="parTrans" cxnId="{B3D57AF7-2C9A-4670-BB60-3DBC26E10133}">
      <dgm:prSet/>
      <dgm:spPr/>
      <dgm:t>
        <a:bodyPr/>
        <a:lstStyle/>
        <a:p>
          <a:endParaRPr lang="ru-RU"/>
        </a:p>
      </dgm:t>
    </dgm:pt>
    <dgm:pt modelId="{4A783C99-C471-4A18-AEE1-C96B8082A7BB}" type="sibTrans" cxnId="{B3D57AF7-2C9A-4670-BB60-3DBC26E10133}">
      <dgm:prSet/>
      <dgm:spPr/>
      <dgm:t>
        <a:bodyPr/>
        <a:lstStyle/>
        <a:p>
          <a:endParaRPr lang="ru-RU"/>
        </a:p>
      </dgm:t>
    </dgm:pt>
    <dgm:pt modelId="{A85CC63F-0DEE-4D7D-BC39-A4EFD20A66D6}">
      <dgm:prSet phldrT="[Текст]"/>
      <dgm:spPr/>
      <dgm:t>
        <a:bodyPr/>
        <a:lstStyle/>
        <a:p>
          <a:r>
            <a:rPr lang="ru-RU" dirty="0" smtClean="0"/>
            <a:t>Проверка  достоверности представленных сведений для заключения соглашений и начисления субсидии</a:t>
          </a:r>
          <a:endParaRPr lang="ru-RU" dirty="0"/>
        </a:p>
      </dgm:t>
    </dgm:pt>
    <dgm:pt modelId="{267042C5-A629-4FB4-BD50-D75DBD4D65BB}" type="parTrans" cxnId="{11BC1120-7FDC-4C83-BF84-0C8044AD877B}">
      <dgm:prSet/>
      <dgm:spPr/>
      <dgm:t>
        <a:bodyPr/>
        <a:lstStyle/>
        <a:p>
          <a:endParaRPr lang="ru-RU"/>
        </a:p>
      </dgm:t>
    </dgm:pt>
    <dgm:pt modelId="{8EFF0DDF-B222-4C01-A783-77C7A2CE2E3F}" type="sibTrans" cxnId="{11BC1120-7FDC-4C83-BF84-0C8044AD877B}">
      <dgm:prSet/>
      <dgm:spPr/>
      <dgm:t>
        <a:bodyPr/>
        <a:lstStyle/>
        <a:p>
          <a:endParaRPr lang="ru-RU"/>
        </a:p>
      </dgm:t>
    </dgm:pt>
    <dgm:pt modelId="{099C39DF-71C9-43B5-8900-3DF2BB9CB2D0}">
      <dgm:prSet phldrT="[Текст]"/>
      <dgm:spPr/>
      <dgm:t>
        <a:bodyPr/>
        <a:lstStyle/>
        <a:p>
          <a:r>
            <a:rPr lang="ru-RU" dirty="0" smtClean="0"/>
            <a:t>Проверка в правильности применения тарифов, нормативов, численности;</a:t>
          </a:r>
        </a:p>
        <a:p>
          <a:endParaRPr lang="ru-RU" dirty="0" smtClean="0"/>
        </a:p>
        <a:p>
          <a:r>
            <a:rPr lang="ru-RU" dirty="0" smtClean="0"/>
            <a:t>Анализ данных регистров бухгалтерского учета, бухгалтерской, финансовой отчетности </a:t>
          </a:r>
          <a:endParaRPr lang="ru-RU" dirty="0"/>
        </a:p>
      </dgm:t>
    </dgm:pt>
    <dgm:pt modelId="{1390C35F-7FB3-476C-B1E5-4842D1DBEE5A}" type="parTrans" cxnId="{2091AC72-7FDD-46A0-815B-CCA732BB79D5}">
      <dgm:prSet/>
      <dgm:spPr/>
      <dgm:t>
        <a:bodyPr/>
        <a:lstStyle/>
        <a:p>
          <a:endParaRPr lang="ru-RU"/>
        </a:p>
      </dgm:t>
    </dgm:pt>
    <dgm:pt modelId="{A5FF3749-77B2-4803-931D-961A8BBBC1BC}" type="sibTrans" cxnId="{2091AC72-7FDD-46A0-815B-CCA732BB79D5}">
      <dgm:prSet/>
      <dgm:spPr/>
      <dgm:t>
        <a:bodyPr/>
        <a:lstStyle/>
        <a:p>
          <a:endParaRPr lang="ru-RU"/>
        </a:p>
      </dgm:t>
    </dgm:pt>
    <dgm:pt modelId="{D8A6DFC5-BEE8-4285-B6E0-EFBB83AE1C7C}">
      <dgm:prSet phldrT="[Текст]"/>
      <dgm:spPr/>
      <dgm:t>
        <a:bodyPr/>
        <a:lstStyle/>
        <a:p>
          <a:r>
            <a:rPr lang="ru-RU" dirty="0" smtClean="0"/>
            <a:t>Сопоставление данных поставщика водоотведения с данными поставщика водоснабжения;</a:t>
          </a:r>
        </a:p>
        <a:p>
          <a:endParaRPr lang="ru-RU" dirty="0" smtClean="0"/>
        </a:p>
        <a:p>
          <a:r>
            <a:rPr lang="ru-RU" dirty="0" smtClean="0"/>
            <a:t>Распределение планового расхода топлива для отопления зданий по месяцам отопительного периода</a:t>
          </a:r>
          <a:endParaRPr lang="ru-RU" dirty="0"/>
        </a:p>
      </dgm:t>
    </dgm:pt>
    <dgm:pt modelId="{A366E4D6-AAF9-4F5E-AA5F-1155D3933E37}" type="parTrans" cxnId="{14C0BFC4-D452-4F2D-A787-9D237587804F}">
      <dgm:prSet/>
      <dgm:spPr/>
      <dgm:t>
        <a:bodyPr/>
        <a:lstStyle/>
        <a:p>
          <a:endParaRPr lang="ru-RU"/>
        </a:p>
      </dgm:t>
    </dgm:pt>
    <dgm:pt modelId="{B7D49D6E-DF77-49D6-8DEC-A32F51869FA0}" type="sibTrans" cxnId="{14C0BFC4-D452-4F2D-A787-9D237587804F}">
      <dgm:prSet/>
      <dgm:spPr/>
      <dgm:t>
        <a:bodyPr/>
        <a:lstStyle/>
        <a:p>
          <a:endParaRPr lang="ru-RU"/>
        </a:p>
      </dgm:t>
    </dgm:pt>
    <dgm:pt modelId="{30C545F3-AD0A-42A3-8C8F-9FFDDA8711DB}" type="pres">
      <dgm:prSet presAssocID="{A4910CA3-7BFD-44D2-8516-BE87C16126AD}" presName="diagram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7B296B6-4802-4E45-A12E-DC12E4EF4A7C}" type="pres">
      <dgm:prSet presAssocID="{A4910CA3-7BFD-44D2-8516-BE87C16126AD}" presName="matrix" presStyleCnt="0"/>
      <dgm:spPr/>
    </dgm:pt>
    <dgm:pt modelId="{2BE3A9F0-4ADE-4997-8A6C-F5BE6B6A5198}" type="pres">
      <dgm:prSet presAssocID="{A4910CA3-7BFD-44D2-8516-BE87C16126AD}" presName="tile1" presStyleLbl="node1" presStyleIdx="0" presStyleCnt="4"/>
      <dgm:spPr/>
      <dgm:t>
        <a:bodyPr/>
        <a:lstStyle/>
        <a:p>
          <a:endParaRPr lang="ru-RU"/>
        </a:p>
      </dgm:t>
    </dgm:pt>
    <dgm:pt modelId="{0D918F4F-7353-44BA-B173-4733A1B189A2}" type="pres">
      <dgm:prSet presAssocID="{A4910CA3-7BFD-44D2-8516-BE87C16126AD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1FD8A04-D2DA-4883-8EAB-2A9D7E74ACB5}" type="pres">
      <dgm:prSet presAssocID="{A4910CA3-7BFD-44D2-8516-BE87C16126AD}" presName="tile2" presStyleLbl="node1" presStyleIdx="1" presStyleCnt="4"/>
      <dgm:spPr/>
      <dgm:t>
        <a:bodyPr/>
        <a:lstStyle/>
        <a:p>
          <a:endParaRPr lang="ru-RU"/>
        </a:p>
      </dgm:t>
    </dgm:pt>
    <dgm:pt modelId="{FE50C3A2-7788-43D3-8AE9-C890A80338F9}" type="pres">
      <dgm:prSet presAssocID="{A4910CA3-7BFD-44D2-8516-BE87C16126AD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301221C-E9F8-4E95-ABF6-9613850EC4D5}" type="pres">
      <dgm:prSet presAssocID="{A4910CA3-7BFD-44D2-8516-BE87C16126AD}" presName="tile3" presStyleLbl="node1" presStyleIdx="2" presStyleCnt="4"/>
      <dgm:spPr/>
      <dgm:t>
        <a:bodyPr/>
        <a:lstStyle/>
        <a:p>
          <a:endParaRPr lang="ru-RU"/>
        </a:p>
      </dgm:t>
    </dgm:pt>
    <dgm:pt modelId="{0A129D2E-F280-4708-8E68-AFDD2230CCD5}" type="pres">
      <dgm:prSet presAssocID="{A4910CA3-7BFD-44D2-8516-BE87C16126AD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5B601CF-3446-47DD-AFB9-0AD563F49D9D}" type="pres">
      <dgm:prSet presAssocID="{A4910CA3-7BFD-44D2-8516-BE87C16126AD}" presName="tile4" presStyleLbl="node1" presStyleIdx="3" presStyleCnt="4"/>
      <dgm:spPr/>
      <dgm:t>
        <a:bodyPr/>
        <a:lstStyle/>
        <a:p>
          <a:endParaRPr lang="ru-RU"/>
        </a:p>
      </dgm:t>
    </dgm:pt>
    <dgm:pt modelId="{65B2D515-C82F-455F-80C1-7B65A0BD8D93}" type="pres">
      <dgm:prSet presAssocID="{A4910CA3-7BFD-44D2-8516-BE87C16126AD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F31FABF-0F8D-4C7D-AF89-11852BB70623}" type="pres">
      <dgm:prSet presAssocID="{A4910CA3-7BFD-44D2-8516-BE87C16126AD}" presName="centerTile" presStyleLbl="fgShp" presStyleIdx="0" presStyleCnt="1">
        <dgm:presLayoutVars>
          <dgm:chMax val="0"/>
          <dgm:chPref val="0"/>
        </dgm:presLayoutVars>
      </dgm:prSet>
      <dgm:spPr/>
      <dgm:t>
        <a:bodyPr/>
        <a:lstStyle/>
        <a:p>
          <a:endParaRPr lang="ru-RU"/>
        </a:p>
      </dgm:t>
    </dgm:pt>
  </dgm:ptLst>
  <dgm:cxnLst>
    <dgm:cxn modelId="{85747F7C-EE44-4F6A-A715-F556A8EDF730}" type="presOf" srcId="{A85CC63F-0DEE-4D7D-BC39-A4EFD20A66D6}" destId="{F1FD8A04-D2DA-4883-8EAB-2A9D7E74ACB5}" srcOrd="0" destOrd="0" presId="urn:microsoft.com/office/officeart/2005/8/layout/matrix1"/>
    <dgm:cxn modelId="{042843B3-B394-4AA5-80E6-47D4D1A44676}" srcId="{A4910CA3-7BFD-44D2-8516-BE87C16126AD}" destId="{969AD09B-D9AC-4489-9BF2-7A963F9F9BB4}" srcOrd="0" destOrd="0" parTransId="{64B4A8F3-894C-445B-8AC3-8CD11D538D75}" sibTransId="{28044436-7A18-4028-BC79-5FC74DA1DC7F}"/>
    <dgm:cxn modelId="{32B3A63C-47CC-4F43-9840-BCA4CF989721}" type="presOf" srcId="{A4910CA3-7BFD-44D2-8516-BE87C16126AD}" destId="{30C545F3-AD0A-42A3-8C8F-9FFDDA8711DB}" srcOrd="0" destOrd="0" presId="urn:microsoft.com/office/officeart/2005/8/layout/matrix1"/>
    <dgm:cxn modelId="{4D4D0A4A-B6FE-4CF5-B260-89411FB06A99}" type="presOf" srcId="{D8A6DFC5-BEE8-4285-B6E0-EFBB83AE1C7C}" destId="{65B2D515-C82F-455F-80C1-7B65A0BD8D93}" srcOrd="1" destOrd="0" presId="urn:microsoft.com/office/officeart/2005/8/layout/matrix1"/>
    <dgm:cxn modelId="{5D5528BF-7EAB-41A2-88EB-83917F497ADA}" type="presOf" srcId="{099C39DF-71C9-43B5-8900-3DF2BB9CB2D0}" destId="{0A129D2E-F280-4708-8E68-AFDD2230CCD5}" srcOrd="1" destOrd="0" presId="urn:microsoft.com/office/officeart/2005/8/layout/matrix1"/>
    <dgm:cxn modelId="{2091AC72-7FDD-46A0-815B-CCA732BB79D5}" srcId="{969AD09B-D9AC-4489-9BF2-7A963F9F9BB4}" destId="{099C39DF-71C9-43B5-8900-3DF2BB9CB2D0}" srcOrd="2" destOrd="0" parTransId="{1390C35F-7FB3-476C-B1E5-4842D1DBEE5A}" sibTransId="{A5FF3749-77B2-4803-931D-961A8BBBC1BC}"/>
    <dgm:cxn modelId="{1C9881B8-CEAF-49D7-8A11-181A7EA10C5D}" type="presOf" srcId="{099C39DF-71C9-43B5-8900-3DF2BB9CB2D0}" destId="{D301221C-E9F8-4E95-ABF6-9613850EC4D5}" srcOrd="0" destOrd="0" presId="urn:microsoft.com/office/officeart/2005/8/layout/matrix1"/>
    <dgm:cxn modelId="{39E35DAD-043F-4854-8B35-95641ECA3E46}" type="presOf" srcId="{0B10F413-59AC-4A8C-A765-F0AA6B078809}" destId="{0D918F4F-7353-44BA-B173-4733A1B189A2}" srcOrd="1" destOrd="0" presId="urn:microsoft.com/office/officeart/2005/8/layout/matrix1"/>
    <dgm:cxn modelId="{11BC1120-7FDC-4C83-BF84-0C8044AD877B}" srcId="{969AD09B-D9AC-4489-9BF2-7A963F9F9BB4}" destId="{A85CC63F-0DEE-4D7D-BC39-A4EFD20A66D6}" srcOrd="1" destOrd="0" parTransId="{267042C5-A629-4FB4-BD50-D75DBD4D65BB}" sibTransId="{8EFF0DDF-B222-4C01-A783-77C7A2CE2E3F}"/>
    <dgm:cxn modelId="{B3D57AF7-2C9A-4670-BB60-3DBC26E10133}" srcId="{969AD09B-D9AC-4489-9BF2-7A963F9F9BB4}" destId="{0B10F413-59AC-4A8C-A765-F0AA6B078809}" srcOrd="0" destOrd="0" parTransId="{E17D18DF-3159-4BEC-BF91-26F0772C7DF4}" sibTransId="{4A783C99-C471-4A18-AEE1-C96B8082A7BB}"/>
    <dgm:cxn modelId="{D22F3B2E-0193-4518-91C2-5F9805A7D16A}" type="presOf" srcId="{969AD09B-D9AC-4489-9BF2-7A963F9F9BB4}" destId="{AF31FABF-0F8D-4C7D-AF89-11852BB70623}" srcOrd="0" destOrd="0" presId="urn:microsoft.com/office/officeart/2005/8/layout/matrix1"/>
    <dgm:cxn modelId="{D7F8C2F1-2E2D-43F7-96F1-D771F0434AF0}" type="presOf" srcId="{A85CC63F-0DEE-4D7D-BC39-A4EFD20A66D6}" destId="{FE50C3A2-7788-43D3-8AE9-C890A80338F9}" srcOrd="1" destOrd="0" presId="urn:microsoft.com/office/officeart/2005/8/layout/matrix1"/>
    <dgm:cxn modelId="{C7D63FCC-AD2F-4F6A-8AC0-CFF1471AA654}" type="presOf" srcId="{D8A6DFC5-BEE8-4285-B6E0-EFBB83AE1C7C}" destId="{95B601CF-3446-47DD-AFB9-0AD563F49D9D}" srcOrd="0" destOrd="0" presId="urn:microsoft.com/office/officeart/2005/8/layout/matrix1"/>
    <dgm:cxn modelId="{4D4C34E9-E5FE-4820-B4FA-7FB6837AF08A}" type="presOf" srcId="{0B10F413-59AC-4A8C-A765-F0AA6B078809}" destId="{2BE3A9F0-4ADE-4997-8A6C-F5BE6B6A5198}" srcOrd="0" destOrd="0" presId="urn:microsoft.com/office/officeart/2005/8/layout/matrix1"/>
    <dgm:cxn modelId="{14C0BFC4-D452-4F2D-A787-9D237587804F}" srcId="{969AD09B-D9AC-4489-9BF2-7A963F9F9BB4}" destId="{D8A6DFC5-BEE8-4285-B6E0-EFBB83AE1C7C}" srcOrd="3" destOrd="0" parTransId="{A366E4D6-AAF9-4F5E-AA5F-1155D3933E37}" sibTransId="{B7D49D6E-DF77-49D6-8DEC-A32F51869FA0}"/>
    <dgm:cxn modelId="{862ACDCA-9810-4E02-A85D-40F37564DDEC}" type="presParOf" srcId="{30C545F3-AD0A-42A3-8C8F-9FFDDA8711DB}" destId="{D7B296B6-4802-4E45-A12E-DC12E4EF4A7C}" srcOrd="0" destOrd="0" presId="urn:microsoft.com/office/officeart/2005/8/layout/matrix1"/>
    <dgm:cxn modelId="{5C3F2C17-8940-4DC0-A45B-65D9DC65CABF}" type="presParOf" srcId="{D7B296B6-4802-4E45-A12E-DC12E4EF4A7C}" destId="{2BE3A9F0-4ADE-4997-8A6C-F5BE6B6A5198}" srcOrd="0" destOrd="0" presId="urn:microsoft.com/office/officeart/2005/8/layout/matrix1"/>
    <dgm:cxn modelId="{50512CF5-257E-4C8F-80FA-3D3EF7122163}" type="presParOf" srcId="{D7B296B6-4802-4E45-A12E-DC12E4EF4A7C}" destId="{0D918F4F-7353-44BA-B173-4733A1B189A2}" srcOrd="1" destOrd="0" presId="urn:microsoft.com/office/officeart/2005/8/layout/matrix1"/>
    <dgm:cxn modelId="{A9F70C66-E9F9-44A9-B996-3D9E610C8DFC}" type="presParOf" srcId="{D7B296B6-4802-4E45-A12E-DC12E4EF4A7C}" destId="{F1FD8A04-D2DA-4883-8EAB-2A9D7E74ACB5}" srcOrd="2" destOrd="0" presId="urn:microsoft.com/office/officeart/2005/8/layout/matrix1"/>
    <dgm:cxn modelId="{0A6D7C38-736F-4367-A660-47601DB9FF9B}" type="presParOf" srcId="{D7B296B6-4802-4E45-A12E-DC12E4EF4A7C}" destId="{FE50C3A2-7788-43D3-8AE9-C890A80338F9}" srcOrd="3" destOrd="0" presId="urn:microsoft.com/office/officeart/2005/8/layout/matrix1"/>
    <dgm:cxn modelId="{E5EE1A87-0DEB-464E-8C95-02BC697A3C5E}" type="presParOf" srcId="{D7B296B6-4802-4E45-A12E-DC12E4EF4A7C}" destId="{D301221C-E9F8-4E95-ABF6-9613850EC4D5}" srcOrd="4" destOrd="0" presId="urn:microsoft.com/office/officeart/2005/8/layout/matrix1"/>
    <dgm:cxn modelId="{3C57BBE3-618D-4E1B-A3E6-445CD6A3E598}" type="presParOf" srcId="{D7B296B6-4802-4E45-A12E-DC12E4EF4A7C}" destId="{0A129D2E-F280-4708-8E68-AFDD2230CCD5}" srcOrd="5" destOrd="0" presId="urn:microsoft.com/office/officeart/2005/8/layout/matrix1"/>
    <dgm:cxn modelId="{2D1D0836-E990-4ADC-A601-3D188AEBF2C8}" type="presParOf" srcId="{D7B296B6-4802-4E45-A12E-DC12E4EF4A7C}" destId="{95B601CF-3446-47DD-AFB9-0AD563F49D9D}" srcOrd="6" destOrd="0" presId="urn:microsoft.com/office/officeart/2005/8/layout/matrix1"/>
    <dgm:cxn modelId="{7F1EC88E-BAE4-4717-B09F-469DFEC8E8E5}" type="presParOf" srcId="{D7B296B6-4802-4E45-A12E-DC12E4EF4A7C}" destId="{65B2D515-C82F-455F-80C1-7B65A0BD8D93}" srcOrd="7" destOrd="0" presId="urn:microsoft.com/office/officeart/2005/8/layout/matrix1"/>
    <dgm:cxn modelId="{4D1DD8B6-416A-49A5-8DAC-EC67C96FF57A}" type="presParOf" srcId="{30C545F3-AD0A-42A3-8C8F-9FFDDA8711DB}" destId="{AF31FABF-0F8D-4C7D-AF89-11852BB70623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09ED8BE6-BBE8-4080-8AA3-AAE0A04CE30E}" type="doc">
      <dgm:prSet loTypeId="urn:microsoft.com/office/officeart/2005/8/layout/hierarchy6" loCatId="hierarchy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0D1B6E9-B60B-4503-A970-5300A3A40583}">
      <dgm:prSet phldrT="[Текст]"/>
      <dgm:spPr/>
      <dgm:t>
        <a:bodyPr/>
        <a:lstStyle/>
        <a:p>
          <a:r>
            <a:rPr lang="ru-RU" dirty="0" smtClean="0"/>
            <a:t>определяется нарастающим итогом за весь проверяемый период.</a:t>
          </a:r>
          <a:endParaRPr lang="ru-RU" dirty="0"/>
        </a:p>
      </dgm:t>
    </dgm:pt>
    <dgm:pt modelId="{88FE5B71-5FF5-4B45-9BED-FEEC97D45922}" type="parTrans" cxnId="{CC7ACA24-BE39-4B15-A2F8-557FA1E3B4D8}">
      <dgm:prSet/>
      <dgm:spPr/>
      <dgm:t>
        <a:bodyPr/>
        <a:lstStyle/>
        <a:p>
          <a:endParaRPr lang="ru-RU"/>
        </a:p>
      </dgm:t>
    </dgm:pt>
    <dgm:pt modelId="{C46FD9CD-155B-481E-86F5-E25AD6F049C8}" type="sibTrans" cxnId="{CC7ACA24-BE39-4B15-A2F8-557FA1E3B4D8}">
      <dgm:prSet/>
      <dgm:spPr/>
      <dgm:t>
        <a:bodyPr/>
        <a:lstStyle/>
        <a:p>
          <a:endParaRPr lang="ru-RU"/>
        </a:p>
      </dgm:t>
    </dgm:pt>
    <dgm:pt modelId="{5B707694-1265-4174-B027-CB1F1668D64C}">
      <dgm:prSet phldrT="[Текст]"/>
      <dgm:spPr/>
      <dgm:t>
        <a:bodyPr/>
        <a:lstStyle/>
        <a:p>
          <a:r>
            <a:rPr lang="ru-RU" dirty="0" smtClean="0"/>
            <a:t>Необоснованно выплаченная и (или) начисленная субсидия</a:t>
          </a:r>
          <a:endParaRPr lang="ru-RU" dirty="0"/>
        </a:p>
      </dgm:t>
    </dgm:pt>
    <dgm:pt modelId="{CEF36F75-6509-47E6-B40E-EAE75023A772}" type="parTrans" cxnId="{022EA334-DC5C-45F5-B38B-B0804926809B}">
      <dgm:prSet/>
      <dgm:spPr/>
      <dgm:t>
        <a:bodyPr/>
        <a:lstStyle/>
        <a:p>
          <a:endParaRPr lang="ru-RU"/>
        </a:p>
      </dgm:t>
    </dgm:pt>
    <dgm:pt modelId="{0B8B5FB7-387F-4A86-9F0B-6E4D3026453B}" type="sibTrans" cxnId="{022EA334-DC5C-45F5-B38B-B0804926809B}">
      <dgm:prSet/>
      <dgm:spPr/>
      <dgm:t>
        <a:bodyPr/>
        <a:lstStyle/>
        <a:p>
          <a:endParaRPr lang="ru-RU"/>
        </a:p>
      </dgm:t>
    </dgm:pt>
    <dgm:pt modelId="{960D5263-2777-4BA9-87DB-BDD1AFC23B52}">
      <dgm:prSet phldrT="[Текст]"/>
      <dgm:spPr/>
      <dgm:t>
        <a:bodyPr/>
        <a:lstStyle/>
        <a:p>
          <a:r>
            <a:rPr lang="ru-RU" dirty="0" smtClean="0"/>
            <a:t>Сверхплановая субсидия </a:t>
          </a:r>
          <a:endParaRPr lang="ru-RU" dirty="0"/>
        </a:p>
      </dgm:t>
    </dgm:pt>
    <dgm:pt modelId="{DB229211-37FC-48C1-ABAF-9695DA2C4CCF}" type="parTrans" cxnId="{6D000709-C648-4080-84BD-A5C2A3E8D979}">
      <dgm:prSet/>
      <dgm:spPr/>
      <dgm:t>
        <a:bodyPr/>
        <a:lstStyle/>
        <a:p>
          <a:endParaRPr lang="ru-RU"/>
        </a:p>
      </dgm:t>
    </dgm:pt>
    <dgm:pt modelId="{D5C2EE72-4CCD-411B-81F5-429CDE246A37}" type="sibTrans" cxnId="{6D000709-C648-4080-84BD-A5C2A3E8D979}">
      <dgm:prSet/>
      <dgm:spPr/>
      <dgm:t>
        <a:bodyPr/>
        <a:lstStyle/>
        <a:p>
          <a:endParaRPr lang="ru-RU"/>
        </a:p>
      </dgm:t>
    </dgm:pt>
    <dgm:pt modelId="{DE81AB12-E18E-4DE0-8DF0-45C46DBA689A}">
      <dgm:prSet/>
      <dgm:spPr/>
      <dgm:t>
        <a:bodyPr/>
        <a:lstStyle/>
        <a:p>
          <a:r>
            <a:rPr lang="ru-RU" dirty="0" smtClean="0"/>
            <a:t>Итоги проверки</a:t>
          </a:r>
          <a:endParaRPr lang="ru-RU" dirty="0"/>
        </a:p>
      </dgm:t>
    </dgm:pt>
    <dgm:pt modelId="{D08E2F90-A59F-4ADB-AA40-7C9CC8734A2D}" type="parTrans" cxnId="{6FDDE69E-233A-4BAF-9CB0-1C00E1D9BC08}">
      <dgm:prSet/>
      <dgm:spPr/>
      <dgm:t>
        <a:bodyPr/>
        <a:lstStyle/>
        <a:p>
          <a:endParaRPr lang="ru-RU"/>
        </a:p>
      </dgm:t>
    </dgm:pt>
    <dgm:pt modelId="{F89E67B3-8F04-4007-95CE-75306323DB14}" type="sibTrans" cxnId="{6FDDE69E-233A-4BAF-9CB0-1C00E1D9BC08}">
      <dgm:prSet/>
      <dgm:spPr/>
      <dgm:t>
        <a:bodyPr/>
        <a:lstStyle/>
        <a:p>
          <a:endParaRPr lang="ru-RU"/>
        </a:p>
      </dgm:t>
    </dgm:pt>
    <dgm:pt modelId="{448EFD78-18E6-4F37-86D5-5678D9508460}">
      <dgm:prSet/>
      <dgm:spPr/>
      <dgm:t>
        <a:bodyPr/>
        <a:lstStyle/>
        <a:p>
          <a:endParaRPr lang="ru-RU" dirty="0"/>
        </a:p>
      </dgm:t>
    </dgm:pt>
    <dgm:pt modelId="{3187D303-247C-4C3A-916B-4E69AB79E255}" type="sibTrans" cxnId="{18C44D18-3521-400D-ABEA-CA9D8A0C94D8}">
      <dgm:prSet/>
      <dgm:spPr/>
      <dgm:t>
        <a:bodyPr/>
        <a:lstStyle/>
        <a:p>
          <a:endParaRPr lang="ru-RU"/>
        </a:p>
      </dgm:t>
    </dgm:pt>
    <dgm:pt modelId="{40700454-A404-416D-8F5E-40D126038093}" type="parTrans" cxnId="{18C44D18-3521-400D-ABEA-CA9D8A0C94D8}">
      <dgm:prSet/>
      <dgm:spPr/>
      <dgm:t>
        <a:bodyPr/>
        <a:lstStyle/>
        <a:p>
          <a:endParaRPr lang="ru-RU"/>
        </a:p>
      </dgm:t>
    </dgm:pt>
    <dgm:pt modelId="{C6E4131A-D799-452C-A6A5-C464A43D64B1}" type="pres">
      <dgm:prSet presAssocID="{09ED8BE6-BBE8-4080-8AA3-AAE0A04CE30E}" presName="mainComposite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17BC78B-330E-4935-959B-6447867BEF58}" type="pres">
      <dgm:prSet presAssocID="{09ED8BE6-BBE8-4080-8AA3-AAE0A04CE30E}" presName="hierFlow" presStyleCnt="0"/>
      <dgm:spPr/>
    </dgm:pt>
    <dgm:pt modelId="{033659CD-A685-4A0E-8017-32C9FA283536}" type="pres">
      <dgm:prSet presAssocID="{09ED8BE6-BBE8-4080-8AA3-AAE0A04CE30E}" presName="hierChild1" presStyleCnt="0">
        <dgm:presLayoutVars>
          <dgm:chPref val="1"/>
          <dgm:animOne val="branch"/>
          <dgm:animLvl val="lvl"/>
        </dgm:presLayoutVars>
      </dgm:prSet>
      <dgm:spPr/>
    </dgm:pt>
    <dgm:pt modelId="{42B70038-FE0E-45D7-92B2-76DD9B1142AC}" type="pres">
      <dgm:prSet presAssocID="{DE81AB12-E18E-4DE0-8DF0-45C46DBA689A}" presName="Name14" presStyleCnt="0"/>
      <dgm:spPr/>
    </dgm:pt>
    <dgm:pt modelId="{D4417927-FFB6-4957-A17E-0D49D8B7130B}" type="pres">
      <dgm:prSet presAssocID="{DE81AB12-E18E-4DE0-8DF0-45C46DBA689A}" presName="level1Shape" presStyleLbl="node0" presStyleIdx="0" presStyleCnt="1" custScaleX="219825" custScaleY="3542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9563D18-955E-4422-B326-E224921EF97D}" type="pres">
      <dgm:prSet presAssocID="{DE81AB12-E18E-4DE0-8DF0-45C46DBA689A}" presName="hierChild2" presStyleCnt="0"/>
      <dgm:spPr/>
    </dgm:pt>
    <dgm:pt modelId="{38AB62D0-CCCB-4C8A-B96E-B0E12E5A048F}" type="pres">
      <dgm:prSet presAssocID="{40700454-A404-416D-8F5E-40D126038093}" presName="Name19" presStyleLbl="parChTrans1D2" presStyleIdx="0" presStyleCnt="1"/>
      <dgm:spPr/>
      <dgm:t>
        <a:bodyPr/>
        <a:lstStyle/>
        <a:p>
          <a:endParaRPr lang="ru-RU"/>
        </a:p>
      </dgm:t>
    </dgm:pt>
    <dgm:pt modelId="{F77BABB1-4BCD-4A41-8CD1-B6D3C41A626D}" type="pres">
      <dgm:prSet presAssocID="{448EFD78-18E6-4F37-86D5-5678D9508460}" presName="Name21" presStyleCnt="0"/>
      <dgm:spPr/>
    </dgm:pt>
    <dgm:pt modelId="{0BE81E45-4715-42AE-8C72-69E9B928498A}" type="pres">
      <dgm:prSet presAssocID="{448EFD78-18E6-4F37-86D5-5678D9508460}" presName="level2Shape" presStyleLbl="node2" presStyleIdx="0" presStyleCnt="1" custScaleX="378098"/>
      <dgm:spPr/>
      <dgm:t>
        <a:bodyPr/>
        <a:lstStyle/>
        <a:p>
          <a:endParaRPr lang="ru-RU"/>
        </a:p>
      </dgm:t>
    </dgm:pt>
    <dgm:pt modelId="{763CC860-4BC0-4ABC-A49F-F73A443EC325}" type="pres">
      <dgm:prSet presAssocID="{448EFD78-18E6-4F37-86D5-5678D9508460}" presName="hierChild3" presStyleCnt="0"/>
      <dgm:spPr/>
    </dgm:pt>
    <dgm:pt modelId="{D95CD2BB-C0CB-4D4F-A989-A8BA885BB20A}" type="pres">
      <dgm:prSet presAssocID="{88FE5B71-5FF5-4B45-9BED-FEEC97D45922}" presName="Name19" presStyleLbl="parChTrans1D3" presStyleIdx="0" presStyleCnt="1"/>
      <dgm:spPr/>
      <dgm:t>
        <a:bodyPr/>
        <a:lstStyle/>
        <a:p>
          <a:endParaRPr lang="ru-RU"/>
        </a:p>
      </dgm:t>
    </dgm:pt>
    <dgm:pt modelId="{A5E24FE0-BB4B-4C5F-9911-EB4FBBA84E52}" type="pres">
      <dgm:prSet presAssocID="{30D1B6E9-B60B-4503-A970-5300A3A40583}" presName="Name21" presStyleCnt="0"/>
      <dgm:spPr/>
    </dgm:pt>
    <dgm:pt modelId="{551E89CF-A3A0-4684-B654-50AD85DBAE7F}" type="pres">
      <dgm:prSet presAssocID="{30D1B6E9-B60B-4503-A970-5300A3A40583}" presName="level2Shape" presStyleLbl="node3" presStyleIdx="0" presStyleCnt="1" custScaleX="211032"/>
      <dgm:spPr/>
      <dgm:t>
        <a:bodyPr/>
        <a:lstStyle/>
        <a:p>
          <a:endParaRPr lang="ru-RU"/>
        </a:p>
      </dgm:t>
    </dgm:pt>
    <dgm:pt modelId="{9B618785-B351-48F3-A07F-4919082A86E9}" type="pres">
      <dgm:prSet presAssocID="{30D1B6E9-B60B-4503-A970-5300A3A40583}" presName="hierChild3" presStyleCnt="0"/>
      <dgm:spPr/>
    </dgm:pt>
    <dgm:pt modelId="{DFCEB50C-896A-4851-9290-28FB53CBE2FD}" type="pres">
      <dgm:prSet presAssocID="{CEF36F75-6509-47E6-B40E-EAE75023A772}" presName="Name19" presStyleLbl="parChTrans1D4" presStyleIdx="0" presStyleCnt="2"/>
      <dgm:spPr/>
      <dgm:t>
        <a:bodyPr/>
        <a:lstStyle/>
        <a:p>
          <a:endParaRPr lang="ru-RU"/>
        </a:p>
      </dgm:t>
    </dgm:pt>
    <dgm:pt modelId="{5D6B871B-EA77-498A-879B-FEDD46711A2A}" type="pres">
      <dgm:prSet presAssocID="{5B707694-1265-4174-B027-CB1F1668D64C}" presName="Name21" presStyleCnt="0"/>
      <dgm:spPr/>
    </dgm:pt>
    <dgm:pt modelId="{774DFB03-AA3A-4BB4-8B91-DABE8349DD61}" type="pres">
      <dgm:prSet presAssocID="{5B707694-1265-4174-B027-CB1F1668D64C}" presName="level2Shape" presStyleLbl="node4" presStyleIdx="0" presStyleCnt="2" custScaleX="175840"/>
      <dgm:spPr/>
      <dgm:t>
        <a:bodyPr/>
        <a:lstStyle/>
        <a:p>
          <a:endParaRPr lang="ru-RU"/>
        </a:p>
      </dgm:t>
    </dgm:pt>
    <dgm:pt modelId="{E3085C74-19F3-4360-974B-2C11D5E3E4FE}" type="pres">
      <dgm:prSet presAssocID="{5B707694-1265-4174-B027-CB1F1668D64C}" presName="hierChild3" presStyleCnt="0"/>
      <dgm:spPr/>
    </dgm:pt>
    <dgm:pt modelId="{DA144597-D86E-419A-B352-F7BF8C173EE4}" type="pres">
      <dgm:prSet presAssocID="{DB229211-37FC-48C1-ABAF-9695DA2C4CCF}" presName="Name19" presStyleLbl="parChTrans1D4" presStyleIdx="1" presStyleCnt="2"/>
      <dgm:spPr/>
      <dgm:t>
        <a:bodyPr/>
        <a:lstStyle/>
        <a:p>
          <a:endParaRPr lang="ru-RU"/>
        </a:p>
      </dgm:t>
    </dgm:pt>
    <dgm:pt modelId="{A255A4E5-132A-4860-B13B-39C36D0E9E04}" type="pres">
      <dgm:prSet presAssocID="{960D5263-2777-4BA9-87DB-BDD1AFC23B52}" presName="Name21" presStyleCnt="0"/>
      <dgm:spPr/>
    </dgm:pt>
    <dgm:pt modelId="{6AE101F3-939C-4966-BF5D-C82C742632AF}" type="pres">
      <dgm:prSet presAssocID="{960D5263-2777-4BA9-87DB-BDD1AFC23B52}" presName="level2Shape" presStyleLbl="node4" presStyleIdx="1" presStyleCnt="2" custScaleX="175840"/>
      <dgm:spPr/>
      <dgm:t>
        <a:bodyPr/>
        <a:lstStyle/>
        <a:p>
          <a:endParaRPr lang="ru-RU"/>
        </a:p>
      </dgm:t>
    </dgm:pt>
    <dgm:pt modelId="{27FB4951-1DC7-4FDE-87CB-BF045C8F9A59}" type="pres">
      <dgm:prSet presAssocID="{960D5263-2777-4BA9-87DB-BDD1AFC23B52}" presName="hierChild3" presStyleCnt="0"/>
      <dgm:spPr/>
    </dgm:pt>
    <dgm:pt modelId="{32E1B582-42C0-483D-9B37-27F8F9A8BD03}" type="pres">
      <dgm:prSet presAssocID="{09ED8BE6-BBE8-4080-8AA3-AAE0A04CE30E}" presName="bgShapesFlow" presStyleCnt="0"/>
      <dgm:spPr/>
    </dgm:pt>
  </dgm:ptLst>
  <dgm:cxnLst>
    <dgm:cxn modelId="{A83CB1B9-3EAE-4A8B-9C31-3F5469AC547F}" type="presOf" srcId="{30D1B6E9-B60B-4503-A970-5300A3A40583}" destId="{551E89CF-A3A0-4684-B654-50AD85DBAE7F}" srcOrd="0" destOrd="0" presId="urn:microsoft.com/office/officeart/2005/8/layout/hierarchy6"/>
    <dgm:cxn modelId="{76F90B49-DC7F-4206-A17E-1CD8239E7B18}" type="presOf" srcId="{88FE5B71-5FF5-4B45-9BED-FEEC97D45922}" destId="{D95CD2BB-C0CB-4D4F-A989-A8BA885BB20A}" srcOrd="0" destOrd="0" presId="urn:microsoft.com/office/officeart/2005/8/layout/hierarchy6"/>
    <dgm:cxn modelId="{32DE1730-F0F5-435D-80B6-FD702339DA87}" type="presOf" srcId="{960D5263-2777-4BA9-87DB-BDD1AFC23B52}" destId="{6AE101F3-939C-4966-BF5D-C82C742632AF}" srcOrd="0" destOrd="0" presId="urn:microsoft.com/office/officeart/2005/8/layout/hierarchy6"/>
    <dgm:cxn modelId="{8257110E-5877-4F12-BFE7-AFBD85861F5D}" type="presOf" srcId="{DB229211-37FC-48C1-ABAF-9695DA2C4CCF}" destId="{DA144597-D86E-419A-B352-F7BF8C173EE4}" srcOrd="0" destOrd="0" presId="urn:microsoft.com/office/officeart/2005/8/layout/hierarchy6"/>
    <dgm:cxn modelId="{6F0226CC-CD62-4B12-9D89-E9069D52336B}" type="presOf" srcId="{40700454-A404-416D-8F5E-40D126038093}" destId="{38AB62D0-CCCB-4C8A-B96E-B0E12E5A048F}" srcOrd="0" destOrd="0" presId="urn:microsoft.com/office/officeart/2005/8/layout/hierarchy6"/>
    <dgm:cxn modelId="{022EA334-DC5C-45F5-B38B-B0804926809B}" srcId="{30D1B6E9-B60B-4503-A970-5300A3A40583}" destId="{5B707694-1265-4174-B027-CB1F1668D64C}" srcOrd="0" destOrd="0" parTransId="{CEF36F75-6509-47E6-B40E-EAE75023A772}" sibTransId="{0B8B5FB7-387F-4A86-9F0B-6E4D3026453B}"/>
    <dgm:cxn modelId="{6D000709-C648-4080-84BD-A5C2A3E8D979}" srcId="{30D1B6E9-B60B-4503-A970-5300A3A40583}" destId="{960D5263-2777-4BA9-87DB-BDD1AFC23B52}" srcOrd="1" destOrd="0" parTransId="{DB229211-37FC-48C1-ABAF-9695DA2C4CCF}" sibTransId="{D5C2EE72-4CCD-411B-81F5-429CDE246A37}"/>
    <dgm:cxn modelId="{E14F3A4E-8F84-4D51-94CE-62BA03BC419C}" type="presOf" srcId="{DE81AB12-E18E-4DE0-8DF0-45C46DBA689A}" destId="{D4417927-FFB6-4957-A17E-0D49D8B7130B}" srcOrd="0" destOrd="0" presId="urn:microsoft.com/office/officeart/2005/8/layout/hierarchy6"/>
    <dgm:cxn modelId="{E9CC310B-1B44-4D3B-853C-7F5DBA1B607A}" type="presOf" srcId="{5B707694-1265-4174-B027-CB1F1668D64C}" destId="{774DFB03-AA3A-4BB4-8B91-DABE8349DD61}" srcOrd="0" destOrd="0" presId="urn:microsoft.com/office/officeart/2005/8/layout/hierarchy6"/>
    <dgm:cxn modelId="{9CA5787C-6B32-4349-828A-25298064AC80}" type="presOf" srcId="{09ED8BE6-BBE8-4080-8AA3-AAE0A04CE30E}" destId="{C6E4131A-D799-452C-A6A5-C464A43D64B1}" srcOrd="0" destOrd="0" presId="urn:microsoft.com/office/officeart/2005/8/layout/hierarchy6"/>
    <dgm:cxn modelId="{F5C8CCB1-031E-41FF-AD6D-969B2C142518}" type="presOf" srcId="{448EFD78-18E6-4F37-86D5-5678D9508460}" destId="{0BE81E45-4715-42AE-8C72-69E9B928498A}" srcOrd="0" destOrd="0" presId="urn:microsoft.com/office/officeart/2005/8/layout/hierarchy6"/>
    <dgm:cxn modelId="{18C44D18-3521-400D-ABEA-CA9D8A0C94D8}" srcId="{DE81AB12-E18E-4DE0-8DF0-45C46DBA689A}" destId="{448EFD78-18E6-4F37-86D5-5678D9508460}" srcOrd="0" destOrd="0" parTransId="{40700454-A404-416D-8F5E-40D126038093}" sibTransId="{3187D303-247C-4C3A-916B-4E69AB79E255}"/>
    <dgm:cxn modelId="{9B318D47-83B7-4DD9-A3B2-1989E579423F}" type="presOf" srcId="{CEF36F75-6509-47E6-B40E-EAE75023A772}" destId="{DFCEB50C-896A-4851-9290-28FB53CBE2FD}" srcOrd="0" destOrd="0" presId="urn:microsoft.com/office/officeart/2005/8/layout/hierarchy6"/>
    <dgm:cxn modelId="{CC7ACA24-BE39-4B15-A2F8-557FA1E3B4D8}" srcId="{448EFD78-18E6-4F37-86D5-5678D9508460}" destId="{30D1B6E9-B60B-4503-A970-5300A3A40583}" srcOrd="0" destOrd="0" parTransId="{88FE5B71-5FF5-4B45-9BED-FEEC97D45922}" sibTransId="{C46FD9CD-155B-481E-86F5-E25AD6F049C8}"/>
    <dgm:cxn modelId="{6FDDE69E-233A-4BAF-9CB0-1C00E1D9BC08}" srcId="{09ED8BE6-BBE8-4080-8AA3-AAE0A04CE30E}" destId="{DE81AB12-E18E-4DE0-8DF0-45C46DBA689A}" srcOrd="0" destOrd="0" parTransId="{D08E2F90-A59F-4ADB-AA40-7C9CC8734A2D}" sibTransId="{F89E67B3-8F04-4007-95CE-75306323DB14}"/>
    <dgm:cxn modelId="{0DFB8813-68B6-4EDD-95AB-E0EB7C1FF649}" type="presParOf" srcId="{C6E4131A-D799-452C-A6A5-C464A43D64B1}" destId="{917BC78B-330E-4935-959B-6447867BEF58}" srcOrd="0" destOrd="0" presId="urn:microsoft.com/office/officeart/2005/8/layout/hierarchy6"/>
    <dgm:cxn modelId="{C91F170D-C69F-41FD-BA80-DEAE7D827229}" type="presParOf" srcId="{917BC78B-330E-4935-959B-6447867BEF58}" destId="{033659CD-A685-4A0E-8017-32C9FA283536}" srcOrd="0" destOrd="0" presId="urn:microsoft.com/office/officeart/2005/8/layout/hierarchy6"/>
    <dgm:cxn modelId="{91DF62CB-0E55-450C-9693-644704695A77}" type="presParOf" srcId="{033659CD-A685-4A0E-8017-32C9FA283536}" destId="{42B70038-FE0E-45D7-92B2-76DD9B1142AC}" srcOrd="0" destOrd="0" presId="urn:microsoft.com/office/officeart/2005/8/layout/hierarchy6"/>
    <dgm:cxn modelId="{342EA2C5-7A14-4649-BB26-A51D7598F335}" type="presParOf" srcId="{42B70038-FE0E-45D7-92B2-76DD9B1142AC}" destId="{D4417927-FFB6-4957-A17E-0D49D8B7130B}" srcOrd="0" destOrd="0" presId="urn:microsoft.com/office/officeart/2005/8/layout/hierarchy6"/>
    <dgm:cxn modelId="{411910AB-E549-4F9E-AA4C-022E70D9475F}" type="presParOf" srcId="{42B70038-FE0E-45D7-92B2-76DD9B1142AC}" destId="{89563D18-955E-4422-B326-E224921EF97D}" srcOrd="1" destOrd="0" presId="urn:microsoft.com/office/officeart/2005/8/layout/hierarchy6"/>
    <dgm:cxn modelId="{43EA6FC1-C712-4C37-A26E-F621FA7707D5}" type="presParOf" srcId="{89563D18-955E-4422-B326-E224921EF97D}" destId="{38AB62D0-CCCB-4C8A-B96E-B0E12E5A048F}" srcOrd="0" destOrd="0" presId="urn:microsoft.com/office/officeart/2005/8/layout/hierarchy6"/>
    <dgm:cxn modelId="{3D970812-CADA-4C6E-99FA-259924EA1187}" type="presParOf" srcId="{89563D18-955E-4422-B326-E224921EF97D}" destId="{F77BABB1-4BCD-4A41-8CD1-B6D3C41A626D}" srcOrd="1" destOrd="0" presId="urn:microsoft.com/office/officeart/2005/8/layout/hierarchy6"/>
    <dgm:cxn modelId="{9036CABE-3A9B-4AE9-B2A8-8382D664EBA4}" type="presParOf" srcId="{F77BABB1-4BCD-4A41-8CD1-B6D3C41A626D}" destId="{0BE81E45-4715-42AE-8C72-69E9B928498A}" srcOrd="0" destOrd="0" presId="urn:microsoft.com/office/officeart/2005/8/layout/hierarchy6"/>
    <dgm:cxn modelId="{CDC05D5A-5F4E-4D1E-98EB-ED02DABC2AC4}" type="presParOf" srcId="{F77BABB1-4BCD-4A41-8CD1-B6D3C41A626D}" destId="{763CC860-4BC0-4ABC-A49F-F73A443EC325}" srcOrd="1" destOrd="0" presId="urn:microsoft.com/office/officeart/2005/8/layout/hierarchy6"/>
    <dgm:cxn modelId="{8E7F6935-B925-4D82-A0E2-EA66B593AEEA}" type="presParOf" srcId="{763CC860-4BC0-4ABC-A49F-F73A443EC325}" destId="{D95CD2BB-C0CB-4D4F-A989-A8BA885BB20A}" srcOrd="0" destOrd="0" presId="urn:microsoft.com/office/officeart/2005/8/layout/hierarchy6"/>
    <dgm:cxn modelId="{7A64106B-0B06-4BD5-985C-A0F4BFBA95D0}" type="presParOf" srcId="{763CC860-4BC0-4ABC-A49F-F73A443EC325}" destId="{A5E24FE0-BB4B-4C5F-9911-EB4FBBA84E52}" srcOrd="1" destOrd="0" presId="urn:microsoft.com/office/officeart/2005/8/layout/hierarchy6"/>
    <dgm:cxn modelId="{69597CDF-07A0-48E9-9FD5-9361110D90F8}" type="presParOf" srcId="{A5E24FE0-BB4B-4C5F-9911-EB4FBBA84E52}" destId="{551E89CF-A3A0-4684-B654-50AD85DBAE7F}" srcOrd="0" destOrd="0" presId="urn:microsoft.com/office/officeart/2005/8/layout/hierarchy6"/>
    <dgm:cxn modelId="{571692DC-DB34-484C-BD68-56F32465D6C3}" type="presParOf" srcId="{A5E24FE0-BB4B-4C5F-9911-EB4FBBA84E52}" destId="{9B618785-B351-48F3-A07F-4919082A86E9}" srcOrd="1" destOrd="0" presId="urn:microsoft.com/office/officeart/2005/8/layout/hierarchy6"/>
    <dgm:cxn modelId="{B26D8296-81FF-4F6E-939D-3BE7415FE3E3}" type="presParOf" srcId="{9B618785-B351-48F3-A07F-4919082A86E9}" destId="{DFCEB50C-896A-4851-9290-28FB53CBE2FD}" srcOrd="0" destOrd="0" presId="urn:microsoft.com/office/officeart/2005/8/layout/hierarchy6"/>
    <dgm:cxn modelId="{F62E85DA-4F0A-4389-B18C-18A6ED51E2BF}" type="presParOf" srcId="{9B618785-B351-48F3-A07F-4919082A86E9}" destId="{5D6B871B-EA77-498A-879B-FEDD46711A2A}" srcOrd="1" destOrd="0" presId="urn:microsoft.com/office/officeart/2005/8/layout/hierarchy6"/>
    <dgm:cxn modelId="{FE2D0F78-AAC8-4826-9B31-976560E00312}" type="presParOf" srcId="{5D6B871B-EA77-498A-879B-FEDD46711A2A}" destId="{774DFB03-AA3A-4BB4-8B91-DABE8349DD61}" srcOrd="0" destOrd="0" presId="urn:microsoft.com/office/officeart/2005/8/layout/hierarchy6"/>
    <dgm:cxn modelId="{6AB0D91E-73FB-4A5E-AF4C-BDB0DD25DD58}" type="presParOf" srcId="{5D6B871B-EA77-498A-879B-FEDD46711A2A}" destId="{E3085C74-19F3-4360-974B-2C11D5E3E4FE}" srcOrd="1" destOrd="0" presId="urn:microsoft.com/office/officeart/2005/8/layout/hierarchy6"/>
    <dgm:cxn modelId="{7FCF0577-C1B9-4D15-8A5D-9FE8716D1C80}" type="presParOf" srcId="{9B618785-B351-48F3-A07F-4919082A86E9}" destId="{DA144597-D86E-419A-B352-F7BF8C173EE4}" srcOrd="2" destOrd="0" presId="urn:microsoft.com/office/officeart/2005/8/layout/hierarchy6"/>
    <dgm:cxn modelId="{B6DC5005-1F56-45E3-A5E7-79FF0CEC1D35}" type="presParOf" srcId="{9B618785-B351-48F3-A07F-4919082A86E9}" destId="{A255A4E5-132A-4860-B13B-39C36D0E9E04}" srcOrd="3" destOrd="0" presId="urn:microsoft.com/office/officeart/2005/8/layout/hierarchy6"/>
    <dgm:cxn modelId="{A9554D3E-3C55-44CC-8CFA-A7E83C560DD9}" type="presParOf" srcId="{A255A4E5-132A-4860-B13B-39C36D0E9E04}" destId="{6AE101F3-939C-4966-BF5D-C82C742632AF}" srcOrd="0" destOrd="0" presId="urn:microsoft.com/office/officeart/2005/8/layout/hierarchy6"/>
    <dgm:cxn modelId="{035AA7E4-659E-4FEC-BB6A-1547A34390E3}" type="presParOf" srcId="{A255A4E5-132A-4860-B13B-39C36D0E9E04}" destId="{27FB4951-1DC7-4FDE-87CB-BF045C8F9A59}" srcOrd="1" destOrd="0" presId="urn:microsoft.com/office/officeart/2005/8/layout/hierarchy6"/>
    <dgm:cxn modelId="{AFA9FB5E-5FE1-4C33-B3DD-9949608529B5}" type="presParOf" srcId="{C6E4131A-D799-452C-A6A5-C464A43D64B1}" destId="{32E1B582-42C0-483D-9B37-27F8F9A8BD03}" srcOrd="1" destOrd="0" presId="urn:microsoft.com/office/officeart/2005/8/layout/hierarchy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354F41AC-08F3-4C7B-9AB4-C1EBE85D4B8A}" type="doc">
      <dgm:prSet loTypeId="urn:microsoft.com/office/officeart/2005/8/layout/matrix1" loCatId="matrix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9DDA5EA-6EBA-447C-B2FB-AC7A21B36437}">
      <dgm:prSet phldrT="[Текст]"/>
      <dgm:spPr/>
      <dgm:t>
        <a:bodyPr/>
        <a:lstStyle/>
        <a:p>
          <a:r>
            <a:rPr lang="ru-RU" dirty="0" smtClean="0"/>
            <a:t>Необоснованно выплаченная и (или) начисленная субсидия</a:t>
          </a:r>
          <a:endParaRPr lang="ru-RU" dirty="0"/>
        </a:p>
      </dgm:t>
    </dgm:pt>
    <dgm:pt modelId="{FC8DC0A5-3C18-4E2C-8D1C-9E391460639C}" type="parTrans" cxnId="{384AF4A3-9674-4753-BF06-487822A949D4}">
      <dgm:prSet/>
      <dgm:spPr/>
      <dgm:t>
        <a:bodyPr/>
        <a:lstStyle/>
        <a:p>
          <a:endParaRPr lang="ru-RU"/>
        </a:p>
      </dgm:t>
    </dgm:pt>
    <dgm:pt modelId="{EDAD0962-20E0-44B5-8B69-D040E42EA117}" type="sibTrans" cxnId="{384AF4A3-9674-4753-BF06-487822A949D4}">
      <dgm:prSet/>
      <dgm:spPr/>
      <dgm:t>
        <a:bodyPr/>
        <a:lstStyle/>
        <a:p>
          <a:endParaRPr lang="ru-RU"/>
        </a:p>
      </dgm:t>
    </dgm:pt>
    <dgm:pt modelId="{2A63404F-3CBD-42C7-907A-748D7324304C}">
      <dgm:prSet phldrT="[Текст]"/>
      <dgm:spPr/>
      <dgm:t>
        <a:bodyPr/>
        <a:lstStyle/>
        <a:p>
          <a:r>
            <a:rPr lang="ru-RU" dirty="0" smtClean="0"/>
            <a:t>Требование для принятия мер по устранению выявленных нарушений</a:t>
          </a:r>
          <a:endParaRPr lang="ru-RU" dirty="0"/>
        </a:p>
      </dgm:t>
    </dgm:pt>
    <dgm:pt modelId="{01203540-2902-448C-8D91-FF7FD257A7A6}" type="parTrans" cxnId="{46A65251-B695-41CB-A48D-19F5C24891BC}">
      <dgm:prSet/>
      <dgm:spPr/>
      <dgm:t>
        <a:bodyPr/>
        <a:lstStyle/>
        <a:p>
          <a:endParaRPr lang="ru-RU"/>
        </a:p>
      </dgm:t>
    </dgm:pt>
    <dgm:pt modelId="{9DFA4F11-117F-45BE-A9F7-7ADB7A0727EF}" type="sibTrans" cxnId="{46A65251-B695-41CB-A48D-19F5C24891BC}">
      <dgm:prSet/>
      <dgm:spPr/>
      <dgm:t>
        <a:bodyPr/>
        <a:lstStyle/>
        <a:p>
          <a:endParaRPr lang="ru-RU"/>
        </a:p>
      </dgm:t>
    </dgm:pt>
    <dgm:pt modelId="{EC7095E5-D01F-40C0-935F-39858AF6FF66}">
      <dgm:prSet phldrT="[Текст]"/>
      <dgm:spPr/>
      <dgm:t>
        <a:bodyPr/>
        <a:lstStyle/>
        <a:p>
          <a:r>
            <a:rPr lang="ru-RU" dirty="0" smtClean="0"/>
            <a:t>- Восстановление путем проведения перерасчета начисленной субсидии</a:t>
          </a:r>
        </a:p>
        <a:p>
          <a:r>
            <a:rPr lang="ru-RU" dirty="0" smtClean="0"/>
            <a:t> </a:t>
          </a:r>
        </a:p>
        <a:p>
          <a:r>
            <a:rPr lang="ru-RU" dirty="0" smtClean="0"/>
            <a:t>- Добровольный возврат в госбюджет </a:t>
          </a:r>
          <a:endParaRPr lang="ru-RU" dirty="0"/>
        </a:p>
      </dgm:t>
    </dgm:pt>
    <dgm:pt modelId="{0E0216D6-92A3-4E95-95B7-4E0E69507ED8}" type="parTrans" cxnId="{1DF60784-B3D5-4D39-AA6A-9B1E847BD13E}">
      <dgm:prSet/>
      <dgm:spPr/>
      <dgm:t>
        <a:bodyPr/>
        <a:lstStyle/>
        <a:p>
          <a:endParaRPr lang="ru-RU"/>
        </a:p>
      </dgm:t>
    </dgm:pt>
    <dgm:pt modelId="{B1307C32-C55F-444C-AF0C-B31DD2FD6B91}" type="sibTrans" cxnId="{1DF60784-B3D5-4D39-AA6A-9B1E847BD13E}">
      <dgm:prSet/>
      <dgm:spPr/>
      <dgm:t>
        <a:bodyPr/>
        <a:lstStyle/>
        <a:p>
          <a:endParaRPr lang="ru-RU"/>
        </a:p>
      </dgm:t>
    </dgm:pt>
    <dgm:pt modelId="{A3D25075-BB31-4AE2-A6D6-B775655663DB}">
      <dgm:prSet phldrT="[Текст]"/>
      <dgm:spPr/>
      <dgm:t>
        <a:bodyPr/>
        <a:lstStyle/>
        <a:p>
          <a:r>
            <a:rPr lang="ru-RU" dirty="0" smtClean="0"/>
            <a:t>Приостановление текущего финансирования организации до исполнения требований по восстановлению субсидии</a:t>
          </a:r>
          <a:endParaRPr lang="ru-RU" dirty="0"/>
        </a:p>
      </dgm:t>
    </dgm:pt>
    <dgm:pt modelId="{F8139B52-EAF0-4955-ACE9-0CCDB87B6755}" type="parTrans" cxnId="{2B9FEB95-F715-49AE-B533-78CCF2A41C19}">
      <dgm:prSet/>
      <dgm:spPr/>
      <dgm:t>
        <a:bodyPr/>
        <a:lstStyle/>
        <a:p>
          <a:endParaRPr lang="ru-RU"/>
        </a:p>
      </dgm:t>
    </dgm:pt>
    <dgm:pt modelId="{377AB596-659A-4C5A-9C6C-D9270B78AC1E}" type="sibTrans" cxnId="{2B9FEB95-F715-49AE-B533-78CCF2A41C19}">
      <dgm:prSet/>
      <dgm:spPr/>
      <dgm:t>
        <a:bodyPr/>
        <a:lstStyle/>
        <a:p>
          <a:endParaRPr lang="ru-RU"/>
        </a:p>
      </dgm:t>
    </dgm:pt>
    <dgm:pt modelId="{2B9D4BB8-BEF3-4017-83EC-DBCE000E5529}">
      <dgm:prSet phldrT="[Текст]"/>
      <dgm:spPr/>
      <dgm:t>
        <a:bodyPr/>
        <a:lstStyle/>
        <a:p>
          <a:r>
            <a:rPr lang="ru-RU" dirty="0" smtClean="0"/>
            <a:t>Право представления объектом проверки заявления о рассмотрении возможности графика реструктуризации долга</a:t>
          </a:r>
          <a:endParaRPr lang="ru-RU" dirty="0"/>
        </a:p>
      </dgm:t>
    </dgm:pt>
    <dgm:pt modelId="{8B4DF6D9-D33E-4E51-BE0D-65710A2FEAE4}" type="parTrans" cxnId="{BB9F8C7C-0694-4A30-BB61-DA0E1A27B9B2}">
      <dgm:prSet/>
      <dgm:spPr/>
      <dgm:t>
        <a:bodyPr/>
        <a:lstStyle/>
        <a:p>
          <a:endParaRPr lang="ru-RU"/>
        </a:p>
      </dgm:t>
    </dgm:pt>
    <dgm:pt modelId="{F064652E-AE91-446F-8B24-71F5161F50F1}" type="sibTrans" cxnId="{BB9F8C7C-0694-4A30-BB61-DA0E1A27B9B2}">
      <dgm:prSet/>
      <dgm:spPr/>
      <dgm:t>
        <a:bodyPr/>
        <a:lstStyle/>
        <a:p>
          <a:endParaRPr lang="ru-RU"/>
        </a:p>
      </dgm:t>
    </dgm:pt>
    <dgm:pt modelId="{46E888C5-1C5B-45ED-9094-658D0656CFE1}" type="pres">
      <dgm:prSet presAssocID="{354F41AC-08F3-4C7B-9AB4-C1EBE85D4B8A}" presName="diagram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4F93EA4-4712-4168-905A-1239F05CD7D3}" type="pres">
      <dgm:prSet presAssocID="{354F41AC-08F3-4C7B-9AB4-C1EBE85D4B8A}" presName="matrix" presStyleCnt="0"/>
      <dgm:spPr/>
    </dgm:pt>
    <dgm:pt modelId="{433DEF57-032B-457D-A5D7-D0DB51EBD2B7}" type="pres">
      <dgm:prSet presAssocID="{354F41AC-08F3-4C7B-9AB4-C1EBE85D4B8A}" presName="tile1" presStyleLbl="node1" presStyleIdx="0" presStyleCnt="4" custLinFactNeighborX="-60817" custLinFactNeighborY="-13615"/>
      <dgm:spPr/>
      <dgm:t>
        <a:bodyPr/>
        <a:lstStyle/>
        <a:p>
          <a:endParaRPr lang="ru-RU"/>
        </a:p>
      </dgm:t>
    </dgm:pt>
    <dgm:pt modelId="{34164B66-1182-45AF-BE71-84CFB322EC06}" type="pres">
      <dgm:prSet presAssocID="{354F41AC-08F3-4C7B-9AB4-C1EBE85D4B8A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64747E7-1D79-489D-9A2A-BAB405772096}" type="pres">
      <dgm:prSet presAssocID="{354F41AC-08F3-4C7B-9AB4-C1EBE85D4B8A}" presName="tile2" presStyleLbl="node1" presStyleIdx="1" presStyleCnt="4" custLinFactNeighborX="776"/>
      <dgm:spPr/>
      <dgm:t>
        <a:bodyPr/>
        <a:lstStyle/>
        <a:p>
          <a:endParaRPr lang="ru-RU"/>
        </a:p>
      </dgm:t>
    </dgm:pt>
    <dgm:pt modelId="{B6BD3326-0FEE-4575-8C7E-3A6AA4A78870}" type="pres">
      <dgm:prSet presAssocID="{354F41AC-08F3-4C7B-9AB4-C1EBE85D4B8A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AD09466-D0CF-43C9-832C-7F22092A97F2}" type="pres">
      <dgm:prSet presAssocID="{354F41AC-08F3-4C7B-9AB4-C1EBE85D4B8A}" presName="tile3" presStyleLbl="node1" presStyleIdx="2" presStyleCnt="4"/>
      <dgm:spPr/>
      <dgm:t>
        <a:bodyPr/>
        <a:lstStyle/>
        <a:p>
          <a:endParaRPr lang="ru-RU"/>
        </a:p>
      </dgm:t>
    </dgm:pt>
    <dgm:pt modelId="{C0E68302-5F64-4E40-8236-AC2EB7DAB270}" type="pres">
      <dgm:prSet presAssocID="{354F41AC-08F3-4C7B-9AB4-C1EBE85D4B8A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65707E3-033C-46D2-96FC-2B4D8123758F}" type="pres">
      <dgm:prSet presAssocID="{354F41AC-08F3-4C7B-9AB4-C1EBE85D4B8A}" presName="tile4" presStyleLbl="node1" presStyleIdx="3" presStyleCnt="4"/>
      <dgm:spPr/>
      <dgm:t>
        <a:bodyPr/>
        <a:lstStyle/>
        <a:p>
          <a:endParaRPr lang="ru-RU"/>
        </a:p>
      </dgm:t>
    </dgm:pt>
    <dgm:pt modelId="{C61D01E0-C956-4FFC-B91C-26112A77D467}" type="pres">
      <dgm:prSet presAssocID="{354F41AC-08F3-4C7B-9AB4-C1EBE85D4B8A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4863B77-A2F3-4BD9-A645-7784AFED5AC3}" type="pres">
      <dgm:prSet presAssocID="{354F41AC-08F3-4C7B-9AB4-C1EBE85D4B8A}" presName="centerTile" presStyleLbl="fgShp" presStyleIdx="0" presStyleCnt="1">
        <dgm:presLayoutVars>
          <dgm:chMax val="0"/>
          <dgm:chPref val="0"/>
        </dgm:presLayoutVars>
      </dgm:prSet>
      <dgm:spPr/>
      <dgm:t>
        <a:bodyPr/>
        <a:lstStyle/>
        <a:p>
          <a:endParaRPr lang="ru-RU"/>
        </a:p>
      </dgm:t>
    </dgm:pt>
  </dgm:ptLst>
  <dgm:cxnLst>
    <dgm:cxn modelId="{74EA3071-A326-4BB7-9E72-4815D4DA6CF9}" type="presOf" srcId="{2A63404F-3CBD-42C7-907A-748D7324304C}" destId="{433DEF57-032B-457D-A5D7-D0DB51EBD2B7}" srcOrd="0" destOrd="0" presId="urn:microsoft.com/office/officeart/2005/8/layout/matrix1"/>
    <dgm:cxn modelId="{92B08CD8-FDA6-4B96-AE05-1FE1BC13682A}" type="presOf" srcId="{A3D25075-BB31-4AE2-A6D6-B775655663DB}" destId="{5AD09466-D0CF-43C9-832C-7F22092A97F2}" srcOrd="0" destOrd="0" presId="urn:microsoft.com/office/officeart/2005/8/layout/matrix1"/>
    <dgm:cxn modelId="{04D6218F-076D-4F70-8442-CF5D78C1AF5D}" type="presOf" srcId="{2B9D4BB8-BEF3-4017-83EC-DBCE000E5529}" destId="{C61D01E0-C956-4FFC-B91C-26112A77D467}" srcOrd="1" destOrd="0" presId="urn:microsoft.com/office/officeart/2005/8/layout/matrix1"/>
    <dgm:cxn modelId="{2CE1772B-E202-4479-BDBA-1149BCC2F075}" type="presOf" srcId="{354F41AC-08F3-4C7B-9AB4-C1EBE85D4B8A}" destId="{46E888C5-1C5B-45ED-9094-658D0656CFE1}" srcOrd="0" destOrd="0" presId="urn:microsoft.com/office/officeart/2005/8/layout/matrix1"/>
    <dgm:cxn modelId="{499B52B8-F235-4681-87A6-CAC11977AFF2}" type="presOf" srcId="{E9DDA5EA-6EBA-447C-B2FB-AC7A21B36437}" destId="{44863B77-A2F3-4BD9-A645-7784AFED5AC3}" srcOrd="0" destOrd="0" presId="urn:microsoft.com/office/officeart/2005/8/layout/matrix1"/>
    <dgm:cxn modelId="{1DF60784-B3D5-4D39-AA6A-9B1E847BD13E}" srcId="{E9DDA5EA-6EBA-447C-B2FB-AC7A21B36437}" destId="{EC7095E5-D01F-40C0-935F-39858AF6FF66}" srcOrd="1" destOrd="0" parTransId="{0E0216D6-92A3-4E95-95B7-4E0E69507ED8}" sibTransId="{B1307C32-C55F-444C-AF0C-B31DD2FD6B91}"/>
    <dgm:cxn modelId="{CFE170C9-D363-4CCF-9FEC-0B54BEFF27F9}" type="presOf" srcId="{EC7095E5-D01F-40C0-935F-39858AF6FF66}" destId="{764747E7-1D79-489D-9A2A-BAB405772096}" srcOrd="0" destOrd="0" presId="urn:microsoft.com/office/officeart/2005/8/layout/matrix1"/>
    <dgm:cxn modelId="{BB9F8C7C-0694-4A30-BB61-DA0E1A27B9B2}" srcId="{E9DDA5EA-6EBA-447C-B2FB-AC7A21B36437}" destId="{2B9D4BB8-BEF3-4017-83EC-DBCE000E5529}" srcOrd="3" destOrd="0" parTransId="{8B4DF6D9-D33E-4E51-BE0D-65710A2FEAE4}" sibTransId="{F064652E-AE91-446F-8B24-71F5161F50F1}"/>
    <dgm:cxn modelId="{2B9FEB95-F715-49AE-B533-78CCF2A41C19}" srcId="{E9DDA5EA-6EBA-447C-B2FB-AC7A21B36437}" destId="{A3D25075-BB31-4AE2-A6D6-B775655663DB}" srcOrd="2" destOrd="0" parTransId="{F8139B52-EAF0-4955-ACE9-0CCDB87B6755}" sibTransId="{377AB596-659A-4C5A-9C6C-D9270B78AC1E}"/>
    <dgm:cxn modelId="{46A65251-B695-41CB-A48D-19F5C24891BC}" srcId="{E9DDA5EA-6EBA-447C-B2FB-AC7A21B36437}" destId="{2A63404F-3CBD-42C7-907A-748D7324304C}" srcOrd="0" destOrd="0" parTransId="{01203540-2902-448C-8D91-FF7FD257A7A6}" sibTransId="{9DFA4F11-117F-45BE-A9F7-7ADB7A0727EF}"/>
    <dgm:cxn modelId="{384AF4A3-9674-4753-BF06-487822A949D4}" srcId="{354F41AC-08F3-4C7B-9AB4-C1EBE85D4B8A}" destId="{E9DDA5EA-6EBA-447C-B2FB-AC7A21B36437}" srcOrd="0" destOrd="0" parTransId="{FC8DC0A5-3C18-4E2C-8D1C-9E391460639C}" sibTransId="{EDAD0962-20E0-44B5-8B69-D040E42EA117}"/>
    <dgm:cxn modelId="{86ABC775-9660-48A9-8EB0-3F2178450BA5}" type="presOf" srcId="{2A63404F-3CBD-42C7-907A-748D7324304C}" destId="{34164B66-1182-45AF-BE71-84CFB322EC06}" srcOrd="1" destOrd="0" presId="urn:microsoft.com/office/officeart/2005/8/layout/matrix1"/>
    <dgm:cxn modelId="{463A6D80-D7D5-4141-BB0C-40D7A6A38F83}" type="presOf" srcId="{2B9D4BB8-BEF3-4017-83EC-DBCE000E5529}" destId="{F65707E3-033C-46D2-96FC-2B4D8123758F}" srcOrd="0" destOrd="0" presId="urn:microsoft.com/office/officeart/2005/8/layout/matrix1"/>
    <dgm:cxn modelId="{021CD44D-897A-4363-BD44-83C505759B38}" type="presOf" srcId="{A3D25075-BB31-4AE2-A6D6-B775655663DB}" destId="{C0E68302-5F64-4E40-8236-AC2EB7DAB270}" srcOrd="1" destOrd="0" presId="urn:microsoft.com/office/officeart/2005/8/layout/matrix1"/>
    <dgm:cxn modelId="{9292DE52-95B4-4BE9-A6AE-ECE087331AB5}" type="presOf" srcId="{EC7095E5-D01F-40C0-935F-39858AF6FF66}" destId="{B6BD3326-0FEE-4575-8C7E-3A6AA4A78870}" srcOrd="1" destOrd="0" presId="urn:microsoft.com/office/officeart/2005/8/layout/matrix1"/>
    <dgm:cxn modelId="{B577DDFE-F7AC-4487-A5C6-C903579F07AE}" type="presParOf" srcId="{46E888C5-1C5B-45ED-9094-658D0656CFE1}" destId="{04F93EA4-4712-4168-905A-1239F05CD7D3}" srcOrd="0" destOrd="0" presId="urn:microsoft.com/office/officeart/2005/8/layout/matrix1"/>
    <dgm:cxn modelId="{361E89F5-36C2-42AB-982F-11946AD3834D}" type="presParOf" srcId="{04F93EA4-4712-4168-905A-1239F05CD7D3}" destId="{433DEF57-032B-457D-A5D7-D0DB51EBD2B7}" srcOrd="0" destOrd="0" presId="urn:microsoft.com/office/officeart/2005/8/layout/matrix1"/>
    <dgm:cxn modelId="{2393226F-A249-4F48-B892-9A8D161174FE}" type="presParOf" srcId="{04F93EA4-4712-4168-905A-1239F05CD7D3}" destId="{34164B66-1182-45AF-BE71-84CFB322EC06}" srcOrd="1" destOrd="0" presId="urn:microsoft.com/office/officeart/2005/8/layout/matrix1"/>
    <dgm:cxn modelId="{8D914E04-1764-468D-93BC-B1D296FA1EB6}" type="presParOf" srcId="{04F93EA4-4712-4168-905A-1239F05CD7D3}" destId="{764747E7-1D79-489D-9A2A-BAB405772096}" srcOrd="2" destOrd="0" presId="urn:microsoft.com/office/officeart/2005/8/layout/matrix1"/>
    <dgm:cxn modelId="{BE1DCE9E-E637-4B26-BA63-A3891C357975}" type="presParOf" srcId="{04F93EA4-4712-4168-905A-1239F05CD7D3}" destId="{B6BD3326-0FEE-4575-8C7E-3A6AA4A78870}" srcOrd="3" destOrd="0" presId="urn:microsoft.com/office/officeart/2005/8/layout/matrix1"/>
    <dgm:cxn modelId="{FACCEC2B-E795-429C-8858-D6FFDF500814}" type="presParOf" srcId="{04F93EA4-4712-4168-905A-1239F05CD7D3}" destId="{5AD09466-D0CF-43C9-832C-7F22092A97F2}" srcOrd="4" destOrd="0" presId="urn:microsoft.com/office/officeart/2005/8/layout/matrix1"/>
    <dgm:cxn modelId="{96C75943-892D-4C2D-A35F-5396EC38249C}" type="presParOf" srcId="{04F93EA4-4712-4168-905A-1239F05CD7D3}" destId="{C0E68302-5F64-4E40-8236-AC2EB7DAB270}" srcOrd="5" destOrd="0" presId="urn:microsoft.com/office/officeart/2005/8/layout/matrix1"/>
    <dgm:cxn modelId="{E0214F49-FCF7-4A8D-9259-CDCAABE880C1}" type="presParOf" srcId="{04F93EA4-4712-4168-905A-1239F05CD7D3}" destId="{F65707E3-033C-46D2-96FC-2B4D8123758F}" srcOrd="6" destOrd="0" presId="urn:microsoft.com/office/officeart/2005/8/layout/matrix1"/>
    <dgm:cxn modelId="{1724193A-8AA7-42EB-ADBF-87CA708CC1FB}" type="presParOf" srcId="{04F93EA4-4712-4168-905A-1239F05CD7D3}" destId="{C61D01E0-C956-4FFC-B91C-26112A77D467}" srcOrd="7" destOrd="0" presId="urn:microsoft.com/office/officeart/2005/8/layout/matrix1"/>
    <dgm:cxn modelId="{8C66DE6B-DF16-45F3-8158-4579ED87D772}" type="presParOf" srcId="{46E888C5-1C5B-45ED-9094-658D0656CFE1}" destId="{44863B77-A2F3-4BD9-A645-7784AFED5AC3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09ED8BE6-BBE8-4080-8AA3-AAE0A04CE30E}" type="doc">
      <dgm:prSet loTypeId="urn:microsoft.com/office/officeart/2005/8/layout/hierarchy6" loCatId="hierarchy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0D1B6E9-B60B-4503-A970-5300A3A40583}">
      <dgm:prSet phldrT="[Текст]"/>
      <dgm:spPr/>
      <dgm:t>
        <a:bodyPr/>
        <a:lstStyle/>
        <a:p>
          <a:r>
            <a:rPr lang="ru-RU" dirty="0" smtClean="0"/>
            <a:t>Возникновение права </a:t>
          </a:r>
          <a:r>
            <a:rPr lang="ru-RU" dirty="0" smtClean="0"/>
            <a:t>подачи дополнительного заявления объектом проверки </a:t>
          </a:r>
          <a:r>
            <a:rPr lang="ru-RU" dirty="0" smtClean="0"/>
            <a:t>на сверхплановую субсидию</a:t>
          </a:r>
          <a:endParaRPr lang="ru-RU" dirty="0" smtClean="0"/>
        </a:p>
      </dgm:t>
    </dgm:pt>
    <dgm:pt modelId="{88FE5B71-5FF5-4B45-9BED-FEEC97D45922}" type="parTrans" cxnId="{CC7ACA24-BE39-4B15-A2F8-557FA1E3B4D8}">
      <dgm:prSet/>
      <dgm:spPr/>
      <dgm:t>
        <a:bodyPr/>
        <a:lstStyle/>
        <a:p>
          <a:endParaRPr lang="ru-RU"/>
        </a:p>
      </dgm:t>
    </dgm:pt>
    <dgm:pt modelId="{C46FD9CD-155B-481E-86F5-E25AD6F049C8}" type="sibTrans" cxnId="{CC7ACA24-BE39-4B15-A2F8-557FA1E3B4D8}">
      <dgm:prSet/>
      <dgm:spPr/>
      <dgm:t>
        <a:bodyPr/>
        <a:lstStyle/>
        <a:p>
          <a:endParaRPr lang="ru-RU"/>
        </a:p>
      </dgm:t>
    </dgm:pt>
    <dgm:pt modelId="{DE81AB12-E18E-4DE0-8DF0-45C46DBA689A}">
      <dgm:prSet/>
      <dgm:spPr/>
      <dgm:t>
        <a:bodyPr/>
        <a:lstStyle/>
        <a:p>
          <a:r>
            <a:rPr lang="ru-RU" dirty="0" smtClean="0"/>
            <a:t>Сверхплановая субсидия по итогам проверок</a:t>
          </a:r>
          <a:endParaRPr lang="ru-RU" dirty="0"/>
        </a:p>
      </dgm:t>
    </dgm:pt>
    <dgm:pt modelId="{D08E2F90-A59F-4ADB-AA40-7C9CC8734A2D}" type="parTrans" cxnId="{6FDDE69E-233A-4BAF-9CB0-1C00E1D9BC08}">
      <dgm:prSet/>
      <dgm:spPr/>
      <dgm:t>
        <a:bodyPr/>
        <a:lstStyle/>
        <a:p>
          <a:endParaRPr lang="ru-RU"/>
        </a:p>
      </dgm:t>
    </dgm:pt>
    <dgm:pt modelId="{F89E67B3-8F04-4007-95CE-75306323DB14}" type="sibTrans" cxnId="{6FDDE69E-233A-4BAF-9CB0-1C00E1D9BC08}">
      <dgm:prSet/>
      <dgm:spPr/>
      <dgm:t>
        <a:bodyPr/>
        <a:lstStyle/>
        <a:p>
          <a:endParaRPr lang="ru-RU"/>
        </a:p>
      </dgm:t>
    </dgm:pt>
    <dgm:pt modelId="{448EFD78-18E6-4F37-86D5-5678D9508460}">
      <dgm:prSet/>
      <dgm:spPr/>
      <dgm:t>
        <a:bodyPr/>
        <a:lstStyle/>
        <a:p>
          <a:r>
            <a:rPr lang="ru-RU" dirty="0" smtClean="0"/>
            <a:t>не принятая к начислению субсидия, подтвержденная проведенной проверкой</a:t>
          </a:r>
          <a:endParaRPr lang="ru-RU" dirty="0"/>
        </a:p>
      </dgm:t>
    </dgm:pt>
    <dgm:pt modelId="{3187D303-247C-4C3A-916B-4E69AB79E255}" type="sibTrans" cxnId="{18C44D18-3521-400D-ABEA-CA9D8A0C94D8}">
      <dgm:prSet/>
      <dgm:spPr/>
      <dgm:t>
        <a:bodyPr/>
        <a:lstStyle/>
        <a:p>
          <a:endParaRPr lang="ru-RU"/>
        </a:p>
      </dgm:t>
    </dgm:pt>
    <dgm:pt modelId="{40700454-A404-416D-8F5E-40D126038093}" type="parTrans" cxnId="{18C44D18-3521-400D-ABEA-CA9D8A0C94D8}">
      <dgm:prSet/>
      <dgm:spPr/>
      <dgm:t>
        <a:bodyPr/>
        <a:lstStyle/>
        <a:p>
          <a:endParaRPr lang="ru-RU"/>
        </a:p>
      </dgm:t>
    </dgm:pt>
    <dgm:pt modelId="{C6E4131A-D799-452C-A6A5-C464A43D64B1}" type="pres">
      <dgm:prSet presAssocID="{09ED8BE6-BBE8-4080-8AA3-AAE0A04CE30E}" presName="mainComposite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17BC78B-330E-4935-959B-6447867BEF58}" type="pres">
      <dgm:prSet presAssocID="{09ED8BE6-BBE8-4080-8AA3-AAE0A04CE30E}" presName="hierFlow" presStyleCnt="0"/>
      <dgm:spPr/>
    </dgm:pt>
    <dgm:pt modelId="{033659CD-A685-4A0E-8017-32C9FA283536}" type="pres">
      <dgm:prSet presAssocID="{09ED8BE6-BBE8-4080-8AA3-AAE0A04CE30E}" presName="hierChild1" presStyleCnt="0">
        <dgm:presLayoutVars>
          <dgm:chPref val="1"/>
          <dgm:animOne val="branch"/>
          <dgm:animLvl val="lvl"/>
        </dgm:presLayoutVars>
      </dgm:prSet>
      <dgm:spPr/>
    </dgm:pt>
    <dgm:pt modelId="{42B70038-FE0E-45D7-92B2-76DD9B1142AC}" type="pres">
      <dgm:prSet presAssocID="{DE81AB12-E18E-4DE0-8DF0-45C46DBA689A}" presName="Name14" presStyleCnt="0"/>
      <dgm:spPr/>
    </dgm:pt>
    <dgm:pt modelId="{D4417927-FFB6-4957-A17E-0D49D8B7130B}" type="pres">
      <dgm:prSet presAssocID="{DE81AB12-E18E-4DE0-8DF0-45C46DBA689A}" presName="level1Shape" presStyleLbl="node0" presStyleIdx="0" presStyleCnt="1" custScaleX="219825" custScaleY="3542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9563D18-955E-4422-B326-E224921EF97D}" type="pres">
      <dgm:prSet presAssocID="{DE81AB12-E18E-4DE0-8DF0-45C46DBA689A}" presName="hierChild2" presStyleCnt="0"/>
      <dgm:spPr/>
    </dgm:pt>
    <dgm:pt modelId="{38AB62D0-CCCB-4C8A-B96E-B0E12E5A048F}" type="pres">
      <dgm:prSet presAssocID="{40700454-A404-416D-8F5E-40D126038093}" presName="Name19" presStyleLbl="parChTrans1D2" presStyleIdx="0" presStyleCnt="1"/>
      <dgm:spPr/>
      <dgm:t>
        <a:bodyPr/>
        <a:lstStyle/>
        <a:p>
          <a:endParaRPr lang="ru-RU"/>
        </a:p>
      </dgm:t>
    </dgm:pt>
    <dgm:pt modelId="{F77BABB1-4BCD-4A41-8CD1-B6D3C41A626D}" type="pres">
      <dgm:prSet presAssocID="{448EFD78-18E6-4F37-86D5-5678D9508460}" presName="Name21" presStyleCnt="0"/>
      <dgm:spPr/>
    </dgm:pt>
    <dgm:pt modelId="{0BE81E45-4715-42AE-8C72-69E9B928498A}" type="pres">
      <dgm:prSet presAssocID="{448EFD78-18E6-4F37-86D5-5678D9508460}" presName="level2Shape" presStyleLbl="node2" presStyleIdx="0" presStyleCnt="1" custScaleX="378098"/>
      <dgm:spPr/>
      <dgm:t>
        <a:bodyPr/>
        <a:lstStyle/>
        <a:p>
          <a:endParaRPr lang="ru-RU"/>
        </a:p>
      </dgm:t>
    </dgm:pt>
    <dgm:pt modelId="{763CC860-4BC0-4ABC-A49F-F73A443EC325}" type="pres">
      <dgm:prSet presAssocID="{448EFD78-18E6-4F37-86D5-5678D9508460}" presName="hierChild3" presStyleCnt="0"/>
      <dgm:spPr/>
    </dgm:pt>
    <dgm:pt modelId="{D95CD2BB-C0CB-4D4F-A989-A8BA885BB20A}" type="pres">
      <dgm:prSet presAssocID="{88FE5B71-5FF5-4B45-9BED-FEEC97D45922}" presName="Name19" presStyleLbl="parChTrans1D3" presStyleIdx="0" presStyleCnt="1"/>
      <dgm:spPr/>
      <dgm:t>
        <a:bodyPr/>
        <a:lstStyle/>
        <a:p>
          <a:endParaRPr lang="ru-RU"/>
        </a:p>
      </dgm:t>
    </dgm:pt>
    <dgm:pt modelId="{A5E24FE0-BB4B-4C5F-9911-EB4FBBA84E52}" type="pres">
      <dgm:prSet presAssocID="{30D1B6E9-B60B-4503-A970-5300A3A40583}" presName="Name21" presStyleCnt="0"/>
      <dgm:spPr/>
    </dgm:pt>
    <dgm:pt modelId="{551E89CF-A3A0-4684-B654-50AD85DBAE7F}" type="pres">
      <dgm:prSet presAssocID="{30D1B6E9-B60B-4503-A970-5300A3A40583}" presName="level2Shape" presStyleLbl="node3" presStyleIdx="0" presStyleCnt="1" custScaleX="335295"/>
      <dgm:spPr/>
      <dgm:t>
        <a:bodyPr/>
        <a:lstStyle/>
        <a:p>
          <a:endParaRPr lang="ru-RU"/>
        </a:p>
      </dgm:t>
    </dgm:pt>
    <dgm:pt modelId="{9B618785-B351-48F3-A07F-4919082A86E9}" type="pres">
      <dgm:prSet presAssocID="{30D1B6E9-B60B-4503-A970-5300A3A40583}" presName="hierChild3" presStyleCnt="0"/>
      <dgm:spPr/>
    </dgm:pt>
    <dgm:pt modelId="{32E1B582-42C0-483D-9B37-27F8F9A8BD03}" type="pres">
      <dgm:prSet presAssocID="{09ED8BE6-BBE8-4080-8AA3-AAE0A04CE30E}" presName="bgShapesFlow" presStyleCnt="0"/>
      <dgm:spPr/>
    </dgm:pt>
  </dgm:ptLst>
  <dgm:cxnLst>
    <dgm:cxn modelId="{9F9AC6B2-7C64-4C6A-AAAF-6C29A1604EE6}" type="presOf" srcId="{30D1B6E9-B60B-4503-A970-5300A3A40583}" destId="{551E89CF-A3A0-4684-B654-50AD85DBAE7F}" srcOrd="0" destOrd="0" presId="urn:microsoft.com/office/officeart/2005/8/layout/hierarchy6"/>
    <dgm:cxn modelId="{91CF6584-CA38-48BB-8353-CEE89710D6F0}" type="presOf" srcId="{40700454-A404-416D-8F5E-40D126038093}" destId="{38AB62D0-CCCB-4C8A-B96E-B0E12E5A048F}" srcOrd="0" destOrd="0" presId="urn:microsoft.com/office/officeart/2005/8/layout/hierarchy6"/>
    <dgm:cxn modelId="{3BD4486F-484A-4225-99D3-28CA869565A3}" type="presOf" srcId="{88FE5B71-5FF5-4B45-9BED-FEEC97D45922}" destId="{D95CD2BB-C0CB-4D4F-A989-A8BA885BB20A}" srcOrd="0" destOrd="0" presId="urn:microsoft.com/office/officeart/2005/8/layout/hierarchy6"/>
    <dgm:cxn modelId="{EF7F34F0-3837-411F-B8BB-0123A991C25E}" type="presOf" srcId="{DE81AB12-E18E-4DE0-8DF0-45C46DBA689A}" destId="{D4417927-FFB6-4957-A17E-0D49D8B7130B}" srcOrd="0" destOrd="0" presId="urn:microsoft.com/office/officeart/2005/8/layout/hierarchy6"/>
    <dgm:cxn modelId="{E8CFCD79-E9C7-4E76-82F5-2EEA04224EE4}" type="presOf" srcId="{448EFD78-18E6-4F37-86D5-5678D9508460}" destId="{0BE81E45-4715-42AE-8C72-69E9B928498A}" srcOrd="0" destOrd="0" presId="urn:microsoft.com/office/officeart/2005/8/layout/hierarchy6"/>
    <dgm:cxn modelId="{18C44D18-3521-400D-ABEA-CA9D8A0C94D8}" srcId="{DE81AB12-E18E-4DE0-8DF0-45C46DBA689A}" destId="{448EFD78-18E6-4F37-86D5-5678D9508460}" srcOrd="0" destOrd="0" parTransId="{40700454-A404-416D-8F5E-40D126038093}" sibTransId="{3187D303-247C-4C3A-916B-4E69AB79E255}"/>
    <dgm:cxn modelId="{CC7ACA24-BE39-4B15-A2F8-557FA1E3B4D8}" srcId="{448EFD78-18E6-4F37-86D5-5678D9508460}" destId="{30D1B6E9-B60B-4503-A970-5300A3A40583}" srcOrd="0" destOrd="0" parTransId="{88FE5B71-5FF5-4B45-9BED-FEEC97D45922}" sibTransId="{C46FD9CD-155B-481E-86F5-E25AD6F049C8}"/>
    <dgm:cxn modelId="{6FDDE69E-233A-4BAF-9CB0-1C00E1D9BC08}" srcId="{09ED8BE6-BBE8-4080-8AA3-AAE0A04CE30E}" destId="{DE81AB12-E18E-4DE0-8DF0-45C46DBA689A}" srcOrd="0" destOrd="0" parTransId="{D08E2F90-A59F-4ADB-AA40-7C9CC8734A2D}" sibTransId="{F89E67B3-8F04-4007-95CE-75306323DB14}"/>
    <dgm:cxn modelId="{BD29A039-DC08-4D93-98BA-7D83B94FF390}" type="presOf" srcId="{09ED8BE6-BBE8-4080-8AA3-AAE0A04CE30E}" destId="{C6E4131A-D799-452C-A6A5-C464A43D64B1}" srcOrd="0" destOrd="0" presId="urn:microsoft.com/office/officeart/2005/8/layout/hierarchy6"/>
    <dgm:cxn modelId="{4CE8DC3B-904A-4703-8082-51E5743A30BD}" type="presParOf" srcId="{C6E4131A-D799-452C-A6A5-C464A43D64B1}" destId="{917BC78B-330E-4935-959B-6447867BEF58}" srcOrd="0" destOrd="0" presId="urn:microsoft.com/office/officeart/2005/8/layout/hierarchy6"/>
    <dgm:cxn modelId="{94066183-BBC9-42FD-BE12-D012B98C5D60}" type="presParOf" srcId="{917BC78B-330E-4935-959B-6447867BEF58}" destId="{033659CD-A685-4A0E-8017-32C9FA283536}" srcOrd="0" destOrd="0" presId="urn:microsoft.com/office/officeart/2005/8/layout/hierarchy6"/>
    <dgm:cxn modelId="{8283387E-D5D6-4CEE-81EB-845F470F0A5E}" type="presParOf" srcId="{033659CD-A685-4A0E-8017-32C9FA283536}" destId="{42B70038-FE0E-45D7-92B2-76DD9B1142AC}" srcOrd="0" destOrd="0" presId="urn:microsoft.com/office/officeart/2005/8/layout/hierarchy6"/>
    <dgm:cxn modelId="{881652D6-EE5F-4F60-9E3E-9965FFC6D5D3}" type="presParOf" srcId="{42B70038-FE0E-45D7-92B2-76DD9B1142AC}" destId="{D4417927-FFB6-4957-A17E-0D49D8B7130B}" srcOrd="0" destOrd="0" presId="urn:microsoft.com/office/officeart/2005/8/layout/hierarchy6"/>
    <dgm:cxn modelId="{72844AE2-4C4C-468C-AE62-BFFACC73629D}" type="presParOf" srcId="{42B70038-FE0E-45D7-92B2-76DD9B1142AC}" destId="{89563D18-955E-4422-B326-E224921EF97D}" srcOrd="1" destOrd="0" presId="urn:microsoft.com/office/officeart/2005/8/layout/hierarchy6"/>
    <dgm:cxn modelId="{9C2B6966-F461-420F-88C4-9906E6819C90}" type="presParOf" srcId="{89563D18-955E-4422-B326-E224921EF97D}" destId="{38AB62D0-CCCB-4C8A-B96E-B0E12E5A048F}" srcOrd="0" destOrd="0" presId="urn:microsoft.com/office/officeart/2005/8/layout/hierarchy6"/>
    <dgm:cxn modelId="{71B74072-43BC-400A-AC23-DABA3DF712EB}" type="presParOf" srcId="{89563D18-955E-4422-B326-E224921EF97D}" destId="{F77BABB1-4BCD-4A41-8CD1-B6D3C41A626D}" srcOrd="1" destOrd="0" presId="urn:microsoft.com/office/officeart/2005/8/layout/hierarchy6"/>
    <dgm:cxn modelId="{647E4056-E4F9-40BA-AC81-E7001003DDE0}" type="presParOf" srcId="{F77BABB1-4BCD-4A41-8CD1-B6D3C41A626D}" destId="{0BE81E45-4715-42AE-8C72-69E9B928498A}" srcOrd="0" destOrd="0" presId="urn:microsoft.com/office/officeart/2005/8/layout/hierarchy6"/>
    <dgm:cxn modelId="{CBB10834-7239-44E3-8FC6-85C25C87AE45}" type="presParOf" srcId="{F77BABB1-4BCD-4A41-8CD1-B6D3C41A626D}" destId="{763CC860-4BC0-4ABC-A49F-F73A443EC325}" srcOrd="1" destOrd="0" presId="urn:microsoft.com/office/officeart/2005/8/layout/hierarchy6"/>
    <dgm:cxn modelId="{1C9584C3-77EE-4D06-B4E2-C59F7EECF14A}" type="presParOf" srcId="{763CC860-4BC0-4ABC-A49F-F73A443EC325}" destId="{D95CD2BB-C0CB-4D4F-A989-A8BA885BB20A}" srcOrd="0" destOrd="0" presId="urn:microsoft.com/office/officeart/2005/8/layout/hierarchy6"/>
    <dgm:cxn modelId="{D5AB3071-C895-496D-BA5B-5A103A9A58CF}" type="presParOf" srcId="{763CC860-4BC0-4ABC-A49F-F73A443EC325}" destId="{A5E24FE0-BB4B-4C5F-9911-EB4FBBA84E52}" srcOrd="1" destOrd="0" presId="urn:microsoft.com/office/officeart/2005/8/layout/hierarchy6"/>
    <dgm:cxn modelId="{E9A9D576-DB28-43D5-98F7-D285F5AD655C}" type="presParOf" srcId="{A5E24FE0-BB4B-4C5F-9911-EB4FBBA84E52}" destId="{551E89CF-A3A0-4684-B654-50AD85DBAE7F}" srcOrd="0" destOrd="0" presId="urn:microsoft.com/office/officeart/2005/8/layout/hierarchy6"/>
    <dgm:cxn modelId="{C41D2BA2-5F2D-4F04-815A-C25C36BA6C87}" type="presParOf" srcId="{A5E24FE0-BB4B-4C5F-9911-EB4FBBA84E52}" destId="{9B618785-B351-48F3-A07F-4919082A86E9}" srcOrd="1" destOrd="0" presId="urn:microsoft.com/office/officeart/2005/8/layout/hierarchy6"/>
    <dgm:cxn modelId="{3C688796-FE26-4F6D-9E4D-57428B9D0076}" type="presParOf" srcId="{C6E4131A-D799-452C-A6A5-C464A43D64B1}" destId="{32E1B582-42C0-483D-9B37-27F8F9A8BD03}" srcOrd="1" destOrd="0" presId="urn:microsoft.com/office/officeart/2005/8/layout/hierarchy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300BE828-E230-4215-804E-594824418B39}" type="doc">
      <dgm:prSet loTypeId="urn:microsoft.com/office/officeart/2005/8/layout/defaul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28EA752-B106-4D01-936E-E2F12582104B}">
      <dgm:prSet phldrT="[Текст]"/>
      <dgm:spPr/>
      <dgm:t>
        <a:bodyPr/>
        <a:lstStyle/>
        <a:p>
          <a:r>
            <a:rPr lang="ru-RU" dirty="0" smtClean="0"/>
            <a:t>Контактные данные:</a:t>
          </a:r>
        </a:p>
        <a:p>
          <a:r>
            <a:rPr lang="ru-RU" dirty="0" smtClean="0"/>
            <a:t>Начальник отдела ревизии:</a:t>
          </a:r>
        </a:p>
        <a:p>
          <a:r>
            <a:rPr lang="ru-RU" dirty="0" smtClean="0"/>
            <a:t>Павлов Егор Егорович</a:t>
          </a:r>
        </a:p>
        <a:p>
          <a:r>
            <a:rPr lang="ru-RU" dirty="0" smtClean="0"/>
            <a:t>Контактный номер: 8(924)760-99-09</a:t>
          </a:r>
        </a:p>
        <a:p>
          <a:r>
            <a:rPr lang="ru-RU" dirty="0" smtClean="0"/>
            <a:t>402-005</a:t>
          </a:r>
        </a:p>
        <a:p>
          <a:r>
            <a:rPr lang="ru-RU" dirty="0" smtClean="0"/>
            <a:t>Г. Якутск, ул. Ярославского, д. 20, </a:t>
          </a:r>
          <a:r>
            <a:rPr lang="ru-RU" dirty="0" err="1" smtClean="0"/>
            <a:t>каб</a:t>
          </a:r>
          <a:r>
            <a:rPr lang="ru-RU" dirty="0" smtClean="0"/>
            <a:t>. 211</a:t>
          </a:r>
          <a:endParaRPr lang="ru-RU" dirty="0"/>
        </a:p>
      </dgm:t>
    </dgm:pt>
    <dgm:pt modelId="{D4139A5F-FB51-4927-95A2-DCDB69967255}" type="parTrans" cxnId="{CAD49797-DCC4-4C0F-A0DE-BEAD4C553E69}">
      <dgm:prSet/>
      <dgm:spPr/>
      <dgm:t>
        <a:bodyPr/>
        <a:lstStyle/>
        <a:p>
          <a:endParaRPr lang="ru-RU"/>
        </a:p>
      </dgm:t>
    </dgm:pt>
    <dgm:pt modelId="{B730D9F6-A4A9-43FC-9399-53769C977EBE}" type="sibTrans" cxnId="{CAD49797-DCC4-4C0F-A0DE-BEAD4C553E69}">
      <dgm:prSet/>
      <dgm:spPr/>
      <dgm:t>
        <a:bodyPr/>
        <a:lstStyle/>
        <a:p>
          <a:endParaRPr lang="ru-RU"/>
        </a:p>
      </dgm:t>
    </dgm:pt>
    <dgm:pt modelId="{CFD5086C-2A64-4493-8C12-ACD63F68749B}" type="pres">
      <dgm:prSet presAssocID="{300BE828-E230-4215-804E-594824418B39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733E4E9-D089-4D5E-8167-221D488278F8}" type="pres">
      <dgm:prSet presAssocID="{E28EA752-B106-4D01-936E-E2F12582104B}" presName="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AD49797-DCC4-4C0F-A0DE-BEAD4C553E69}" srcId="{300BE828-E230-4215-804E-594824418B39}" destId="{E28EA752-B106-4D01-936E-E2F12582104B}" srcOrd="0" destOrd="0" parTransId="{D4139A5F-FB51-4927-95A2-DCDB69967255}" sibTransId="{B730D9F6-A4A9-43FC-9399-53769C977EBE}"/>
    <dgm:cxn modelId="{DD4FBBF1-34AC-43BB-8FB3-EACCCD1BBD0C}" type="presOf" srcId="{300BE828-E230-4215-804E-594824418B39}" destId="{CFD5086C-2A64-4493-8C12-ACD63F68749B}" srcOrd="0" destOrd="0" presId="urn:microsoft.com/office/officeart/2005/8/layout/default"/>
    <dgm:cxn modelId="{125F5D3F-3A7B-4DB6-ACE1-EAEC37622F9C}" type="presOf" srcId="{E28EA752-B106-4D01-936E-E2F12582104B}" destId="{2733E4E9-D089-4D5E-8167-221D488278F8}" srcOrd="0" destOrd="0" presId="urn:microsoft.com/office/officeart/2005/8/layout/default"/>
    <dgm:cxn modelId="{1737982F-32ED-40EE-80C9-758351B3D373}" type="presParOf" srcId="{CFD5086C-2A64-4493-8C12-ACD63F68749B}" destId="{2733E4E9-D089-4D5E-8167-221D488278F8}" srcOrd="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7C542D7-C17A-4989-A164-83E76612B720}">
      <dsp:nvSpPr>
        <dsp:cNvPr id="0" name=""/>
        <dsp:cNvSpPr/>
      </dsp:nvSpPr>
      <dsp:spPr>
        <a:xfrm>
          <a:off x="288039" y="679614"/>
          <a:ext cx="6696727" cy="198469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Проведение проверок на соблюдение организациями условий предоставления субсидии на возмещение недополученных доходов и (или) финансовое обеспечение затрат</a:t>
          </a:r>
          <a:endParaRPr lang="ru-RU" sz="2000" kern="1200" dirty="0"/>
        </a:p>
      </dsp:txBody>
      <dsp:txXfrm>
        <a:off x="288039" y="679614"/>
        <a:ext cx="6696727" cy="198469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B6CF77F-0413-4973-8677-8BD00220C49E}">
      <dsp:nvSpPr>
        <dsp:cNvPr id="0" name=""/>
        <dsp:cNvSpPr/>
      </dsp:nvSpPr>
      <dsp:spPr>
        <a:xfrm>
          <a:off x="324457" y="762"/>
          <a:ext cx="5399770" cy="61504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Исполнение проверки осуществляется в соответствии с:</a:t>
          </a:r>
          <a:endParaRPr lang="ru-RU" sz="2000" kern="1200" dirty="0"/>
        </a:p>
      </dsp:txBody>
      <dsp:txXfrm>
        <a:off x="342471" y="18776"/>
        <a:ext cx="5363742" cy="579017"/>
      </dsp:txXfrm>
    </dsp:sp>
    <dsp:sp modelId="{89D6173E-EAF9-43FC-A39D-CE9F1CC827D8}">
      <dsp:nvSpPr>
        <dsp:cNvPr id="0" name=""/>
        <dsp:cNvSpPr/>
      </dsp:nvSpPr>
      <dsp:spPr>
        <a:xfrm>
          <a:off x="864434" y="615808"/>
          <a:ext cx="539977" cy="46995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69955"/>
              </a:lnTo>
              <a:lnTo>
                <a:pt x="539977" y="469955"/>
              </a:lnTo>
            </a:path>
          </a:pathLst>
        </a:custGeom>
        <a:noFill/>
        <a:ln w="11429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3D14389-2D6B-4152-9010-1971FFE6CBF1}">
      <dsp:nvSpPr>
        <dsp:cNvPr id="0" name=""/>
        <dsp:cNvSpPr/>
      </dsp:nvSpPr>
      <dsp:spPr>
        <a:xfrm>
          <a:off x="1404411" y="772460"/>
          <a:ext cx="6120002" cy="62660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пп.5 п.3 ст. 78 БК РФ   </a:t>
          </a:r>
          <a:endParaRPr lang="ru-RU" sz="1600" kern="1200" dirty="0"/>
        </a:p>
      </dsp:txBody>
      <dsp:txXfrm>
        <a:off x="1422764" y="790813"/>
        <a:ext cx="6083296" cy="589900"/>
      </dsp:txXfrm>
    </dsp:sp>
    <dsp:sp modelId="{7056F095-9A5E-4E0C-BC8D-B79D916244B3}">
      <dsp:nvSpPr>
        <dsp:cNvPr id="0" name=""/>
        <dsp:cNvSpPr/>
      </dsp:nvSpPr>
      <dsp:spPr>
        <a:xfrm>
          <a:off x="864434" y="615808"/>
          <a:ext cx="539977" cy="125321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253213"/>
              </a:lnTo>
              <a:lnTo>
                <a:pt x="539977" y="1253213"/>
              </a:lnTo>
            </a:path>
          </a:pathLst>
        </a:custGeom>
        <a:noFill/>
        <a:ln w="11429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C6E8B16-33B0-4E40-8346-6F251DBD6DCA}">
      <dsp:nvSpPr>
        <dsp:cNvPr id="0" name=""/>
        <dsp:cNvSpPr/>
      </dsp:nvSpPr>
      <dsp:spPr>
        <a:xfrm>
          <a:off x="1404411" y="1555718"/>
          <a:ext cx="6120002" cy="62660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П. 4 Порядка предоставления субсидии от 27.09.2017 г. 450-п</a:t>
          </a:r>
          <a:endParaRPr lang="ru-RU" sz="1600" kern="1200" dirty="0"/>
        </a:p>
      </dsp:txBody>
      <dsp:txXfrm>
        <a:off x="1422764" y="1574071"/>
        <a:ext cx="6083296" cy="58990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B6CF77F-0413-4973-8677-8BD00220C49E}">
      <dsp:nvSpPr>
        <dsp:cNvPr id="0" name=""/>
        <dsp:cNvSpPr/>
      </dsp:nvSpPr>
      <dsp:spPr>
        <a:xfrm>
          <a:off x="179785" y="986"/>
          <a:ext cx="5406375" cy="76420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Агентство субсидий при проведении проверки руководствуется:</a:t>
          </a:r>
          <a:endParaRPr lang="ru-RU" sz="2400" kern="1200" dirty="0"/>
        </a:p>
      </dsp:txBody>
      <dsp:txXfrm>
        <a:off x="202168" y="23369"/>
        <a:ext cx="5361609" cy="719439"/>
      </dsp:txXfrm>
    </dsp:sp>
    <dsp:sp modelId="{89D6173E-EAF9-43FC-A39D-CE9F1CC827D8}">
      <dsp:nvSpPr>
        <dsp:cNvPr id="0" name=""/>
        <dsp:cNvSpPr/>
      </dsp:nvSpPr>
      <dsp:spPr>
        <a:xfrm>
          <a:off x="720423" y="765192"/>
          <a:ext cx="540637" cy="57315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73154"/>
              </a:lnTo>
              <a:lnTo>
                <a:pt x="540637" y="573154"/>
              </a:lnTo>
            </a:path>
          </a:pathLst>
        </a:custGeom>
        <a:noFill/>
        <a:ln w="11429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3D14389-2D6B-4152-9010-1971FFE6CBF1}">
      <dsp:nvSpPr>
        <dsp:cNvPr id="0" name=""/>
        <dsp:cNvSpPr/>
      </dsp:nvSpPr>
      <dsp:spPr>
        <a:xfrm>
          <a:off x="1261060" y="956244"/>
          <a:ext cx="6119993" cy="76420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Порядком проведения проверок от 01.06.2018 г. № 223-п  </a:t>
          </a:r>
          <a:endParaRPr lang="ru-RU" sz="1700" kern="1200" dirty="0"/>
        </a:p>
      </dsp:txBody>
      <dsp:txXfrm>
        <a:off x="1283443" y="978627"/>
        <a:ext cx="6075227" cy="719439"/>
      </dsp:txXfrm>
    </dsp:sp>
    <dsp:sp modelId="{7056F095-9A5E-4E0C-BC8D-B79D916244B3}">
      <dsp:nvSpPr>
        <dsp:cNvPr id="0" name=""/>
        <dsp:cNvSpPr/>
      </dsp:nvSpPr>
      <dsp:spPr>
        <a:xfrm>
          <a:off x="720423" y="765192"/>
          <a:ext cx="540637" cy="152841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528411"/>
              </a:lnTo>
              <a:lnTo>
                <a:pt x="540637" y="1528411"/>
              </a:lnTo>
            </a:path>
          </a:pathLst>
        </a:custGeom>
        <a:noFill/>
        <a:ln w="11429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C6E8B16-33B0-4E40-8346-6F251DBD6DCA}">
      <dsp:nvSpPr>
        <dsp:cNvPr id="0" name=""/>
        <dsp:cNvSpPr/>
      </dsp:nvSpPr>
      <dsp:spPr>
        <a:xfrm>
          <a:off x="1261060" y="1911501"/>
          <a:ext cx="6119993" cy="76420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Положением о возврате излишне выплаченных субсидий по итогам проверок от 12.09.2015 г. № 385п </a:t>
          </a:r>
          <a:endParaRPr lang="ru-RU" sz="1700" kern="1200" dirty="0"/>
        </a:p>
      </dsp:txBody>
      <dsp:txXfrm>
        <a:off x="1283443" y="1933884"/>
        <a:ext cx="6075227" cy="719439"/>
      </dsp:txXfrm>
    </dsp:sp>
    <dsp:sp modelId="{B7A64BE4-5225-4B4F-A4D6-DA81B8CF9575}">
      <dsp:nvSpPr>
        <dsp:cNvPr id="0" name=""/>
        <dsp:cNvSpPr/>
      </dsp:nvSpPr>
      <dsp:spPr>
        <a:xfrm>
          <a:off x="720423" y="765192"/>
          <a:ext cx="540637" cy="248366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83669"/>
              </a:lnTo>
              <a:lnTo>
                <a:pt x="540637" y="2483669"/>
              </a:lnTo>
            </a:path>
          </a:pathLst>
        </a:custGeom>
        <a:noFill/>
        <a:ln w="11429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E56DBDD-D713-4A2F-8EBF-510AD4901C58}">
      <dsp:nvSpPr>
        <dsp:cNvPr id="0" name=""/>
        <dsp:cNvSpPr/>
      </dsp:nvSpPr>
      <dsp:spPr>
        <a:xfrm>
          <a:off x="1261060" y="2866759"/>
          <a:ext cx="6119993" cy="76420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Порядком взаимодействия </a:t>
          </a:r>
          <a:r>
            <a:rPr lang="ru-RU" sz="1700" kern="1200" dirty="0" smtClean="0"/>
            <a:t>Министерства </a:t>
          </a:r>
          <a:r>
            <a:rPr lang="ru-RU" sz="1700" kern="1200" dirty="0" err="1" smtClean="0"/>
            <a:t>ЖКХиЭ</a:t>
          </a:r>
          <a:r>
            <a:rPr lang="ru-RU" sz="1700" kern="1200" dirty="0" smtClean="0"/>
            <a:t> РСЯ) </a:t>
          </a:r>
          <a:r>
            <a:rPr lang="ru-RU" sz="1700" kern="1200" dirty="0" smtClean="0"/>
            <a:t>с Агентством субсидий при проведении проверок от 16.08.2019 г. № 335-п</a:t>
          </a:r>
          <a:endParaRPr lang="ru-RU" sz="1700" kern="1200" dirty="0"/>
        </a:p>
      </dsp:txBody>
      <dsp:txXfrm>
        <a:off x="1283443" y="2889142"/>
        <a:ext cx="6075227" cy="71943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4B68344-B1B0-4813-A3F5-1780D078B76D}">
      <dsp:nvSpPr>
        <dsp:cNvPr id="0" name=""/>
        <dsp:cNvSpPr/>
      </dsp:nvSpPr>
      <dsp:spPr>
        <a:xfrm rot="5400000">
          <a:off x="4616766" y="-1471463"/>
          <a:ext cx="1832656" cy="5207618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500" kern="1200" dirty="0" smtClean="0"/>
            <a:t>обоснованность полученной организацией субсидии из госбюджета</a:t>
          </a:r>
          <a:endParaRPr lang="ru-RU" sz="2500" kern="1200" dirty="0"/>
        </a:p>
      </dsp:txBody>
      <dsp:txXfrm rot="-5400000">
        <a:off x="2929286" y="305480"/>
        <a:ext cx="5118155" cy="1653730"/>
      </dsp:txXfrm>
    </dsp:sp>
    <dsp:sp modelId="{4EC92110-46A5-4814-B8AF-3297EBEF3570}">
      <dsp:nvSpPr>
        <dsp:cNvPr id="0" name=""/>
        <dsp:cNvSpPr/>
      </dsp:nvSpPr>
      <dsp:spPr>
        <a:xfrm>
          <a:off x="0" y="57"/>
          <a:ext cx="2929285" cy="22908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57150" rIns="114300" bIns="5715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000" kern="1200" dirty="0" smtClean="0"/>
            <a:t>Цель проверки</a:t>
          </a:r>
          <a:endParaRPr lang="ru-RU" sz="3000" kern="1200" dirty="0"/>
        </a:p>
      </dsp:txBody>
      <dsp:txXfrm>
        <a:off x="111829" y="111886"/>
        <a:ext cx="2705627" cy="2067162"/>
      </dsp:txXfrm>
    </dsp:sp>
    <dsp:sp modelId="{75699BF1-61B1-4C4E-8076-B28036E41085}">
      <dsp:nvSpPr>
        <dsp:cNvPr id="0" name=""/>
        <dsp:cNvSpPr/>
      </dsp:nvSpPr>
      <dsp:spPr>
        <a:xfrm rot="5400000">
          <a:off x="4616766" y="947019"/>
          <a:ext cx="1832656" cy="5207618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500" kern="1200" dirty="0" smtClean="0"/>
            <a:t>соблюдение условий, целей и порядка предоставления субсидии</a:t>
          </a:r>
          <a:endParaRPr lang="ru-RU" sz="2500" kern="1200" dirty="0"/>
        </a:p>
      </dsp:txBody>
      <dsp:txXfrm rot="-5400000">
        <a:off x="2929286" y="2723963"/>
        <a:ext cx="5118155" cy="1653730"/>
      </dsp:txXfrm>
    </dsp:sp>
    <dsp:sp modelId="{04C6AC91-25FF-4EAE-8098-666836E94EF4}">
      <dsp:nvSpPr>
        <dsp:cNvPr id="0" name=""/>
        <dsp:cNvSpPr/>
      </dsp:nvSpPr>
      <dsp:spPr>
        <a:xfrm>
          <a:off x="0" y="2405418"/>
          <a:ext cx="2929285" cy="22908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57150" rIns="114300" bIns="5715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000" kern="1200" dirty="0" smtClean="0"/>
            <a:t>Предмет проверки</a:t>
          </a:r>
          <a:endParaRPr lang="ru-RU" sz="3000" kern="1200" dirty="0"/>
        </a:p>
      </dsp:txBody>
      <dsp:txXfrm>
        <a:off x="111829" y="2517247"/>
        <a:ext cx="2705627" cy="2067162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09A960C-5BD6-4B21-907A-715E8BCEFC58}">
      <dsp:nvSpPr>
        <dsp:cNvPr id="0" name=""/>
        <dsp:cNvSpPr/>
      </dsp:nvSpPr>
      <dsp:spPr>
        <a:xfrm>
          <a:off x="322753" y="1"/>
          <a:ext cx="5690714" cy="94758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Права и обязанности специалистов уполномоченного отдела </a:t>
          </a:r>
          <a:endParaRPr lang="ru-RU" sz="2000" kern="1200" dirty="0"/>
        </a:p>
      </dsp:txBody>
      <dsp:txXfrm>
        <a:off x="350507" y="27755"/>
        <a:ext cx="5635206" cy="892075"/>
      </dsp:txXfrm>
    </dsp:sp>
    <dsp:sp modelId="{7524F389-69A6-475F-AE9A-5FCFFBF06439}">
      <dsp:nvSpPr>
        <dsp:cNvPr id="0" name=""/>
        <dsp:cNvSpPr/>
      </dsp:nvSpPr>
      <dsp:spPr>
        <a:xfrm>
          <a:off x="891825" y="947584"/>
          <a:ext cx="422082" cy="71225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12251"/>
              </a:lnTo>
              <a:lnTo>
                <a:pt x="422082" y="712251"/>
              </a:lnTo>
            </a:path>
          </a:pathLst>
        </a:custGeom>
        <a:noFill/>
        <a:ln w="11429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6945056-3192-4A8C-BCBC-03AB35953BB3}">
      <dsp:nvSpPr>
        <dsp:cNvPr id="0" name=""/>
        <dsp:cNvSpPr/>
      </dsp:nvSpPr>
      <dsp:spPr>
        <a:xfrm>
          <a:off x="1313907" y="1186044"/>
          <a:ext cx="6647232" cy="94758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Запрашивать и получать информацию, документы и материалы, пояснения, необходимые для проведения проверки</a:t>
          </a:r>
          <a:endParaRPr lang="ru-RU" sz="1800" kern="1200" dirty="0"/>
        </a:p>
      </dsp:txBody>
      <dsp:txXfrm>
        <a:off x="1341661" y="1213798"/>
        <a:ext cx="6591724" cy="892075"/>
      </dsp:txXfrm>
    </dsp:sp>
    <dsp:sp modelId="{66EA676B-20BF-438E-B721-DDD743781322}">
      <dsp:nvSpPr>
        <dsp:cNvPr id="0" name=""/>
        <dsp:cNvSpPr/>
      </dsp:nvSpPr>
      <dsp:spPr>
        <a:xfrm>
          <a:off x="891825" y="947584"/>
          <a:ext cx="422082" cy="189673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896731"/>
              </a:lnTo>
              <a:lnTo>
                <a:pt x="422082" y="1896731"/>
              </a:lnTo>
            </a:path>
          </a:pathLst>
        </a:custGeom>
        <a:noFill/>
        <a:ln w="11429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D86E8B9-5033-4B83-832F-4BE8B0070F08}">
      <dsp:nvSpPr>
        <dsp:cNvPr id="0" name=""/>
        <dsp:cNvSpPr/>
      </dsp:nvSpPr>
      <dsp:spPr>
        <a:xfrm>
          <a:off x="1313907" y="2370524"/>
          <a:ext cx="6480002" cy="94758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посещать  помещения и территории, которые занимают объекты проверки, осматривать инженерные (технические) сооружения, оборудования и иные объекты</a:t>
          </a:r>
          <a:endParaRPr lang="ru-RU" sz="1800" kern="1200" dirty="0"/>
        </a:p>
      </dsp:txBody>
      <dsp:txXfrm>
        <a:off x="1341661" y="2398278"/>
        <a:ext cx="6424494" cy="892075"/>
      </dsp:txXfrm>
    </dsp:sp>
    <dsp:sp modelId="{6ECED14C-ADF5-4B26-B47A-AADD0FEAEB96}">
      <dsp:nvSpPr>
        <dsp:cNvPr id="0" name=""/>
        <dsp:cNvSpPr/>
      </dsp:nvSpPr>
      <dsp:spPr>
        <a:xfrm>
          <a:off x="891825" y="947584"/>
          <a:ext cx="404313" cy="305460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054602"/>
              </a:lnTo>
              <a:lnTo>
                <a:pt x="404313" y="3054602"/>
              </a:lnTo>
            </a:path>
          </a:pathLst>
        </a:custGeom>
        <a:noFill/>
        <a:ln w="11429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1C2C0D3-CBA1-4FC2-B34F-E95AD66F2AC1}">
      <dsp:nvSpPr>
        <dsp:cNvPr id="0" name=""/>
        <dsp:cNvSpPr/>
      </dsp:nvSpPr>
      <dsp:spPr>
        <a:xfrm>
          <a:off x="1296138" y="3528395"/>
          <a:ext cx="6480002" cy="94758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Привлекать независимых экспертов для проведения экспертиз</a:t>
          </a:r>
          <a:endParaRPr lang="ru-RU" sz="1800" kern="1200" dirty="0"/>
        </a:p>
      </dsp:txBody>
      <dsp:txXfrm>
        <a:off x="1323892" y="3556149"/>
        <a:ext cx="6424494" cy="892075"/>
      </dsp:txXfrm>
    </dsp:sp>
    <dsp:sp modelId="{FC42A4C2-C327-4FF9-B75B-42084E57A1C7}">
      <dsp:nvSpPr>
        <dsp:cNvPr id="0" name=""/>
        <dsp:cNvSpPr/>
      </dsp:nvSpPr>
      <dsp:spPr>
        <a:xfrm>
          <a:off x="891825" y="947584"/>
          <a:ext cx="422082" cy="426569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265690"/>
              </a:lnTo>
              <a:lnTo>
                <a:pt x="422082" y="4265690"/>
              </a:lnTo>
            </a:path>
          </a:pathLst>
        </a:custGeom>
        <a:noFill/>
        <a:ln w="11429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3CB337E-D41E-42BD-A2F5-DF0399DDB72A}">
      <dsp:nvSpPr>
        <dsp:cNvPr id="0" name=""/>
        <dsp:cNvSpPr/>
      </dsp:nvSpPr>
      <dsp:spPr>
        <a:xfrm>
          <a:off x="1313907" y="4739483"/>
          <a:ext cx="6480002" cy="94758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Выдавать Акты и (или) рекомендации об устранении выявленных нарушений</a:t>
          </a:r>
          <a:endParaRPr lang="ru-RU" sz="1800" kern="1200" dirty="0"/>
        </a:p>
      </dsp:txBody>
      <dsp:txXfrm>
        <a:off x="1341661" y="4767237"/>
        <a:ext cx="6424494" cy="892075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09A960C-5BD6-4B21-907A-715E8BCEFC58}">
      <dsp:nvSpPr>
        <dsp:cNvPr id="0" name=""/>
        <dsp:cNvSpPr/>
      </dsp:nvSpPr>
      <dsp:spPr>
        <a:xfrm>
          <a:off x="102334" y="179568"/>
          <a:ext cx="5804764" cy="62675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Права и обязанности лиц, в отношении которых осуществляются проверки</a:t>
          </a:r>
          <a:endParaRPr lang="ru-RU" sz="1600" kern="1200" dirty="0"/>
        </a:p>
      </dsp:txBody>
      <dsp:txXfrm>
        <a:off x="120691" y="197925"/>
        <a:ext cx="5768050" cy="590042"/>
      </dsp:txXfrm>
    </dsp:sp>
    <dsp:sp modelId="{7524F389-69A6-475F-AE9A-5FCFFBF06439}">
      <dsp:nvSpPr>
        <dsp:cNvPr id="0" name=""/>
        <dsp:cNvSpPr/>
      </dsp:nvSpPr>
      <dsp:spPr>
        <a:xfrm>
          <a:off x="682810" y="806324"/>
          <a:ext cx="483254" cy="47110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71101"/>
              </a:lnTo>
              <a:lnTo>
                <a:pt x="483254" y="471101"/>
              </a:lnTo>
            </a:path>
          </a:pathLst>
        </a:custGeom>
        <a:noFill/>
        <a:ln w="11429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6945056-3192-4A8C-BCBC-03AB35953BB3}">
      <dsp:nvSpPr>
        <dsp:cNvPr id="0" name=""/>
        <dsp:cNvSpPr/>
      </dsp:nvSpPr>
      <dsp:spPr>
        <a:xfrm>
          <a:off x="1166064" y="964047"/>
          <a:ext cx="6965727" cy="62675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присутствовать при проведении выездных проверок, давать объяснения по вопросам, относящимся к предмету проверки</a:t>
          </a:r>
          <a:endParaRPr lang="ru-RU" sz="1800" kern="1200" dirty="0"/>
        </a:p>
      </dsp:txBody>
      <dsp:txXfrm>
        <a:off x="1184421" y="982404"/>
        <a:ext cx="6929013" cy="590042"/>
      </dsp:txXfrm>
    </dsp:sp>
    <dsp:sp modelId="{66EA676B-20BF-438E-B721-DDD743781322}">
      <dsp:nvSpPr>
        <dsp:cNvPr id="0" name=""/>
        <dsp:cNvSpPr/>
      </dsp:nvSpPr>
      <dsp:spPr>
        <a:xfrm>
          <a:off x="682810" y="806324"/>
          <a:ext cx="483254" cy="125454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254546"/>
              </a:lnTo>
              <a:lnTo>
                <a:pt x="483254" y="1254546"/>
              </a:lnTo>
            </a:path>
          </a:pathLst>
        </a:custGeom>
        <a:noFill/>
        <a:ln w="11429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D86E8B9-5033-4B83-832F-4BE8B0070F08}">
      <dsp:nvSpPr>
        <dsp:cNvPr id="0" name=""/>
        <dsp:cNvSpPr/>
      </dsp:nvSpPr>
      <dsp:spPr>
        <a:xfrm>
          <a:off x="1166064" y="1747492"/>
          <a:ext cx="6965727" cy="62675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знакомиться с актами проверок, заключений, подготовленных по результатам проверок</a:t>
          </a:r>
          <a:endParaRPr lang="ru-RU" sz="1800" kern="1200" dirty="0"/>
        </a:p>
      </dsp:txBody>
      <dsp:txXfrm>
        <a:off x="1184421" y="1765849"/>
        <a:ext cx="6929013" cy="590042"/>
      </dsp:txXfrm>
    </dsp:sp>
    <dsp:sp modelId="{6ECED14C-ADF5-4B26-B47A-AADD0FEAEB96}">
      <dsp:nvSpPr>
        <dsp:cNvPr id="0" name=""/>
        <dsp:cNvSpPr/>
      </dsp:nvSpPr>
      <dsp:spPr>
        <a:xfrm>
          <a:off x="682810" y="806324"/>
          <a:ext cx="483254" cy="203799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037991"/>
              </a:lnTo>
              <a:lnTo>
                <a:pt x="483254" y="2037991"/>
              </a:lnTo>
            </a:path>
          </a:pathLst>
        </a:custGeom>
        <a:noFill/>
        <a:ln w="11429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1C2C0D3-CBA1-4FC2-B34F-E95AD66F2AC1}">
      <dsp:nvSpPr>
        <dsp:cNvPr id="0" name=""/>
        <dsp:cNvSpPr/>
      </dsp:nvSpPr>
      <dsp:spPr>
        <a:xfrm>
          <a:off x="1166064" y="2530937"/>
          <a:ext cx="6965727" cy="62675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своевременно и в полном объеме представлять информацию, документы и материалы</a:t>
          </a:r>
          <a:endParaRPr lang="ru-RU" sz="1800" kern="1200" dirty="0"/>
        </a:p>
      </dsp:txBody>
      <dsp:txXfrm>
        <a:off x="1184421" y="2549294"/>
        <a:ext cx="6929013" cy="590042"/>
      </dsp:txXfrm>
    </dsp:sp>
    <dsp:sp modelId="{37BB2823-AE30-499A-A110-2EE24CA4066E}">
      <dsp:nvSpPr>
        <dsp:cNvPr id="0" name=""/>
        <dsp:cNvSpPr/>
      </dsp:nvSpPr>
      <dsp:spPr>
        <a:xfrm>
          <a:off x="682810" y="806324"/>
          <a:ext cx="483254" cy="282143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821436"/>
              </a:lnTo>
              <a:lnTo>
                <a:pt x="483254" y="2821436"/>
              </a:lnTo>
            </a:path>
          </a:pathLst>
        </a:custGeom>
        <a:noFill/>
        <a:ln w="11429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AD4BB6F-9A4B-47CF-81D9-CE078BD77250}">
      <dsp:nvSpPr>
        <dsp:cNvPr id="0" name=""/>
        <dsp:cNvSpPr/>
      </dsp:nvSpPr>
      <dsp:spPr>
        <a:xfrm>
          <a:off x="1166064" y="3314383"/>
          <a:ext cx="6965727" cy="62675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предоставлять места для исполнения проверки  в период проведения выездной проверки</a:t>
          </a:r>
          <a:endParaRPr lang="ru-RU" sz="1800" kern="1200" dirty="0"/>
        </a:p>
      </dsp:txBody>
      <dsp:txXfrm>
        <a:off x="1184421" y="3332740"/>
        <a:ext cx="6929013" cy="590042"/>
      </dsp:txXfrm>
    </dsp:sp>
    <dsp:sp modelId="{5EAFF8CF-7B5F-4284-83AA-3199B3F3F1B7}">
      <dsp:nvSpPr>
        <dsp:cNvPr id="0" name=""/>
        <dsp:cNvSpPr/>
      </dsp:nvSpPr>
      <dsp:spPr>
        <a:xfrm>
          <a:off x="682810" y="806324"/>
          <a:ext cx="483254" cy="360488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604882"/>
              </a:lnTo>
              <a:lnTo>
                <a:pt x="483254" y="3604882"/>
              </a:lnTo>
            </a:path>
          </a:pathLst>
        </a:custGeom>
        <a:noFill/>
        <a:ln w="11429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58FC3B8-7D43-42CD-A2D4-184A5D9EE025}">
      <dsp:nvSpPr>
        <dsp:cNvPr id="0" name=""/>
        <dsp:cNvSpPr/>
      </dsp:nvSpPr>
      <dsp:spPr>
        <a:xfrm>
          <a:off x="1166064" y="4097828"/>
          <a:ext cx="6965727" cy="62675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обеспечивать допуск специалистов в помещения, на территории, а также к объектам (предметам) проверки</a:t>
          </a:r>
          <a:endParaRPr lang="ru-RU" sz="1800" kern="1200" dirty="0"/>
        </a:p>
      </dsp:txBody>
      <dsp:txXfrm>
        <a:off x="1184421" y="4116185"/>
        <a:ext cx="6929013" cy="590042"/>
      </dsp:txXfrm>
    </dsp:sp>
    <dsp:sp modelId="{578AD275-8639-404F-96DB-63D8EEAF57F7}">
      <dsp:nvSpPr>
        <dsp:cNvPr id="0" name=""/>
        <dsp:cNvSpPr/>
      </dsp:nvSpPr>
      <dsp:spPr>
        <a:xfrm>
          <a:off x="682810" y="806324"/>
          <a:ext cx="483254" cy="438832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388327"/>
              </a:lnTo>
              <a:lnTo>
                <a:pt x="483254" y="4388327"/>
              </a:lnTo>
            </a:path>
          </a:pathLst>
        </a:custGeom>
        <a:noFill/>
        <a:ln w="11429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C97AB5E-7330-4419-AB30-1250506D7ACC}">
      <dsp:nvSpPr>
        <dsp:cNvPr id="0" name=""/>
        <dsp:cNvSpPr/>
      </dsp:nvSpPr>
      <dsp:spPr>
        <a:xfrm>
          <a:off x="1166064" y="4881273"/>
          <a:ext cx="6965727" cy="62675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своевременно и в полном объеме исполнять требования</a:t>
          </a:r>
          <a:endParaRPr lang="ru-RU" sz="1800" kern="1200" dirty="0"/>
        </a:p>
      </dsp:txBody>
      <dsp:txXfrm>
        <a:off x="1184421" y="4899630"/>
        <a:ext cx="6929013" cy="590042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3E532BA-D728-4EFB-9B74-621969573F9E}">
      <dsp:nvSpPr>
        <dsp:cNvPr id="0" name=""/>
        <dsp:cNvSpPr/>
      </dsp:nvSpPr>
      <dsp:spPr>
        <a:xfrm>
          <a:off x="0" y="0"/>
          <a:ext cx="4499966" cy="108958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Утверждается приказом Министерства ЖКХ  </a:t>
          </a:r>
          <a:endParaRPr lang="ru-RU" sz="1700" kern="1200" dirty="0"/>
        </a:p>
      </dsp:txBody>
      <dsp:txXfrm>
        <a:off x="31913" y="31913"/>
        <a:ext cx="3324218" cy="1025759"/>
      </dsp:txXfrm>
    </dsp:sp>
    <dsp:sp modelId="{6C3B8374-9CD6-4850-9A2E-E8B9B6533C6E}">
      <dsp:nvSpPr>
        <dsp:cNvPr id="0" name=""/>
        <dsp:cNvSpPr/>
      </dsp:nvSpPr>
      <dsp:spPr>
        <a:xfrm>
          <a:off x="397055" y="1271183"/>
          <a:ext cx="4499966" cy="108958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smtClean="0"/>
            <a:t>размещается на  сайте Агентства субсидий  </a:t>
          </a:r>
          <a:r>
            <a:rPr lang="en-US" sz="1700" kern="1200" smtClean="0"/>
            <a:t>http://subsidii-jku.ru/</a:t>
          </a:r>
          <a:endParaRPr lang="ru-RU" sz="1700" kern="1200" dirty="0"/>
        </a:p>
      </dsp:txBody>
      <dsp:txXfrm>
        <a:off x="428968" y="1303096"/>
        <a:ext cx="3330853" cy="1025759"/>
      </dsp:txXfrm>
    </dsp:sp>
    <dsp:sp modelId="{28B6BD40-B75C-4585-964E-5ED91AB2062C}">
      <dsp:nvSpPr>
        <dsp:cNvPr id="0" name=""/>
        <dsp:cNvSpPr/>
      </dsp:nvSpPr>
      <dsp:spPr>
        <a:xfrm>
          <a:off x="794111" y="2542366"/>
          <a:ext cx="4499966" cy="108958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Максимальный период проверки – 3 предшествующих календарных года</a:t>
          </a:r>
          <a:endParaRPr lang="ru-RU" sz="1700" kern="1200" dirty="0"/>
        </a:p>
      </dsp:txBody>
      <dsp:txXfrm>
        <a:off x="826024" y="2574279"/>
        <a:ext cx="3330853" cy="1025759"/>
      </dsp:txXfrm>
    </dsp:sp>
    <dsp:sp modelId="{9263BF9D-276A-4965-A046-3B3ED8B771BD}">
      <dsp:nvSpPr>
        <dsp:cNvPr id="0" name=""/>
        <dsp:cNvSpPr/>
      </dsp:nvSpPr>
      <dsp:spPr>
        <a:xfrm>
          <a:off x="3791735" y="826269"/>
          <a:ext cx="708230" cy="708230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3180" tIns="43180" rIns="43180" bIns="4318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400" kern="1200"/>
        </a:p>
      </dsp:txBody>
      <dsp:txXfrm>
        <a:off x="3951087" y="826269"/>
        <a:ext cx="389526" cy="532943"/>
      </dsp:txXfrm>
    </dsp:sp>
    <dsp:sp modelId="{25408E28-0452-43A9-9988-C0A637474921}">
      <dsp:nvSpPr>
        <dsp:cNvPr id="0" name=""/>
        <dsp:cNvSpPr/>
      </dsp:nvSpPr>
      <dsp:spPr>
        <a:xfrm>
          <a:off x="4188791" y="2090188"/>
          <a:ext cx="708230" cy="708230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3180" tIns="43180" rIns="43180" bIns="4318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400" kern="1200"/>
        </a:p>
      </dsp:txBody>
      <dsp:txXfrm>
        <a:off x="4348143" y="2090188"/>
        <a:ext cx="389526" cy="532943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121E32-6A06-432C-BA0D-B2F8C47AE5BD}">
      <dsp:nvSpPr>
        <dsp:cNvPr id="0" name=""/>
        <dsp:cNvSpPr/>
      </dsp:nvSpPr>
      <dsp:spPr>
        <a:xfrm>
          <a:off x="4896865" y="735251"/>
          <a:ext cx="2880006" cy="3657224"/>
        </a:xfrm>
        <a:prstGeom prst="wedgeRectCallout">
          <a:avLst>
            <a:gd name="adj1" fmla="val 0"/>
            <a:gd name="adj2" fmla="val 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254000" extrusionH="63500" contourW="127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7625" tIns="47625" rIns="47625" bIns="47625" numCol="1" spcCol="1270" anchor="t" anchorCtr="0">
          <a:noAutofit/>
        </a:bodyPr>
        <a:lstStyle/>
        <a:p>
          <a:pPr lvl="0" algn="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Право представления  письменных возражений и замечаний -в течение 5 рабочих дней </a:t>
          </a:r>
        </a:p>
        <a:p>
          <a:pPr lvl="0" algn="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Рассмотрение поступивших возражений и замечаний -  в течение 20 рабочих дней</a:t>
          </a:r>
        </a:p>
        <a:p>
          <a:pPr lvl="0" algn="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Утвержденный акт направляется объекту проверки и в Министерство</a:t>
          </a:r>
        </a:p>
      </dsp:txBody>
      <dsp:txXfrm>
        <a:off x="5262374" y="735251"/>
        <a:ext cx="2514496" cy="3657224"/>
      </dsp:txXfrm>
    </dsp:sp>
    <dsp:sp modelId="{0B853B1F-403C-4769-8DC8-203CC9611031}">
      <dsp:nvSpPr>
        <dsp:cNvPr id="0" name=""/>
        <dsp:cNvSpPr/>
      </dsp:nvSpPr>
      <dsp:spPr>
        <a:xfrm>
          <a:off x="4896865" y="38383"/>
          <a:ext cx="2880006" cy="683671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4450" tIns="44450" rIns="44450" bIns="4445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Ознакомление объекта проверки с актом проверки и подведение итогов </a:t>
          </a:r>
          <a:endParaRPr lang="ru-RU" sz="1400" kern="1200" dirty="0"/>
        </a:p>
      </dsp:txBody>
      <dsp:txXfrm>
        <a:off x="4896865" y="38383"/>
        <a:ext cx="2880006" cy="683671"/>
      </dsp:txXfrm>
    </dsp:sp>
    <dsp:sp modelId="{2EBCBBB7-7D06-42BC-B921-4A0D723E55A9}">
      <dsp:nvSpPr>
        <dsp:cNvPr id="0" name=""/>
        <dsp:cNvSpPr/>
      </dsp:nvSpPr>
      <dsp:spPr>
        <a:xfrm>
          <a:off x="2484526" y="842401"/>
          <a:ext cx="2160000" cy="3282490"/>
        </a:xfrm>
        <a:prstGeom prst="wedgeRectCallout">
          <a:avLst>
            <a:gd name="adj1" fmla="val 62500"/>
            <a:gd name="adj2" fmla="val 20830"/>
          </a:avLst>
        </a:prstGeom>
        <a:solidFill>
          <a:schemeClr val="accent1">
            <a:tint val="50000"/>
            <a:hueOff val="-16142"/>
            <a:satOff val="-1476"/>
            <a:lumOff val="5196"/>
            <a:alphaOff val="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254000" extrusionH="63500" contourW="127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4450" tIns="44450" rIns="44450" bIns="44450" numCol="1" spcCol="1270" anchor="t" anchorCtr="0">
          <a:noAutofit/>
        </a:bodyPr>
        <a:lstStyle/>
        <a:p>
          <a:pPr lvl="0" algn="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Выполнение проверки – 45 рабочих дней</a:t>
          </a:r>
        </a:p>
        <a:p>
          <a:pPr lvl="0" algn="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 smtClean="0"/>
        </a:p>
        <a:p>
          <a:pPr lvl="0" algn="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оформление результатов проверки - 15 рабочих дней</a:t>
          </a:r>
        </a:p>
        <a:p>
          <a:pPr lvl="0" algn="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 smtClean="0"/>
        </a:p>
        <a:p>
          <a:pPr lvl="0" algn="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вручение  акта проверки - в течение 3 рабочих дней</a:t>
          </a:r>
          <a:endParaRPr lang="ru-RU" sz="1400" kern="1200" dirty="0"/>
        </a:p>
      </dsp:txBody>
      <dsp:txXfrm>
        <a:off x="2758658" y="842401"/>
        <a:ext cx="1885869" cy="3282490"/>
      </dsp:txXfrm>
    </dsp:sp>
    <dsp:sp modelId="{51FCD733-05B8-4802-BDC3-36582A0790B7}">
      <dsp:nvSpPr>
        <dsp:cNvPr id="0" name=""/>
        <dsp:cNvSpPr/>
      </dsp:nvSpPr>
      <dsp:spPr>
        <a:xfrm>
          <a:off x="2484526" y="180512"/>
          <a:ext cx="2160000" cy="646574"/>
        </a:xfrm>
        <a:prstGeom prst="rect">
          <a:avLst/>
        </a:prstGeom>
        <a:solidFill>
          <a:schemeClr val="accent1">
            <a:shade val="80000"/>
            <a:hueOff val="-117783"/>
            <a:satOff val="1316"/>
            <a:lumOff val="12612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4450" tIns="44450" rIns="44450" bIns="4445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Выполнение проверки</a:t>
          </a:r>
          <a:endParaRPr lang="ru-RU" sz="1400" kern="1200" dirty="0"/>
        </a:p>
      </dsp:txBody>
      <dsp:txXfrm>
        <a:off x="2484526" y="180512"/>
        <a:ext cx="2160000" cy="646574"/>
      </dsp:txXfrm>
    </dsp:sp>
    <dsp:sp modelId="{D570E090-8791-4DA9-8B69-C1FCC5D81FE1}">
      <dsp:nvSpPr>
        <dsp:cNvPr id="0" name=""/>
        <dsp:cNvSpPr/>
      </dsp:nvSpPr>
      <dsp:spPr>
        <a:xfrm>
          <a:off x="36025" y="868654"/>
          <a:ext cx="2160000" cy="3103732"/>
        </a:xfrm>
        <a:prstGeom prst="wedgeRectCallout">
          <a:avLst>
            <a:gd name="adj1" fmla="val 62500"/>
            <a:gd name="adj2" fmla="val 20830"/>
          </a:avLst>
        </a:prstGeom>
        <a:solidFill>
          <a:schemeClr val="accent1">
            <a:tint val="50000"/>
            <a:hueOff val="-32283"/>
            <a:satOff val="-2952"/>
            <a:lumOff val="10392"/>
            <a:alphaOff val="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254000" extrusionH="63500" contourW="127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4450" tIns="44450" rIns="44450" bIns="44450" numCol="1" spcCol="1270" anchor="t" anchorCtr="0">
          <a:noAutofit/>
        </a:bodyPr>
        <a:lstStyle/>
        <a:p>
          <a:pPr lvl="0" algn="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Приказ </a:t>
          </a:r>
          <a:r>
            <a:rPr lang="ru-RU" sz="1400" kern="1200" dirty="0" smtClean="0"/>
            <a:t>Агентства субсидий о </a:t>
          </a:r>
          <a:r>
            <a:rPr lang="ru-RU" sz="1400" kern="1200" dirty="0" smtClean="0"/>
            <a:t>проведении проверки</a:t>
          </a:r>
        </a:p>
        <a:p>
          <a:pPr lvl="0" algn="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 smtClean="0"/>
        </a:p>
        <a:p>
          <a:pPr lvl="0" algn="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Уведомление </a:t>
          </a:r>
          <a:r>
            <a:rPr lang="ru-RU" sz="1400" kern="1200" dirty="0" smtClean="0"/>
            <a:t>о </a:t>
          </a:r>
          <a:r>
            <a:rPr lang="ru-RU" sz="1400" kern="1200" dirty="0" smtClean="0"/>
            <a:t>проведении </a:t>
          </a:r>
          <a:r>
            <a:rPr lang="ru-RU" sz="1400" kern="1200" dirty="0" smtClean="0"/>
            <a:t>проверки в адрес Организации  </a:t>
          </a:r>
          <a:endParaRPr lang="ru-RU" sz="1400" kern="1200" dirty="0"/>
        </a:p>
      </dsp:txBody>
      <dsp:txXfrm>
        <a:off x="310156" y="868654"/>
        <a:ext cx="1885869" cy="3103732"/>
      </dsp:txXfrm>
    </dsp:sp>
    <dsp:sp modelId="{7F11ECD5-44D8-44EF-B142-70CA5CB7BA3F}">
      <dsp:nvSpPr>
        <dsp:cNvPr id="0" name=""/>
        <dsp:cNvSpPr/>
      </dsp:nvSpPr>
      <dsp:spPr>
        <a:xfrm>
          <a:off x="36025" y="344493"/>
          <a:ext cx="2160000" cy="517435"/>
        </a:xfrm>
        <a:prstGeom prst="rect">
          <a:avLst/>
        </a:prstGeom>
        <a:solidFill>
          <a:schemeClr val="accent1">
            <a:shade val="80000"/>
            <a:hueOff val="-235566"/>
            <a:satOff val="2632"/>
            <a:lumOff val="25223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275" tIns="41275" rIns="41275" bIns="4127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0" kern="1200" dirty="0" smtClean="0"/>
            <a:t>Подготовка и назначение проверки</a:t>
          </a:r>
          <a:endParaRPr lang="ru-RU" sz="1300" b="0" kern="1200" dirty="0"/>
        </a:p>
      </dsp:txBody>
      <dsp:txXfrm>
        <a:off x="36025" y="344493"/>
        <a:ext cx="2160000" cy="517435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09A960C-5BD6-4B21-907A-715E8BCEFC58}">
      <dsp:nvSpPr>
        <dsp:cNvPr id="0" name=""/>
        <dsp:cNvSpPr/>
      </dsp:nvSpPr>
      <dsp:spPr>
        <a:xfrm>
          <a:off x="0" y="927"/>
          <a:ext cx="5395343" cy="57562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8575" tIns="19050" rIns="28575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Приказ о проведении внеплановой проверки Агентства субсидий при поступлении обращений (поручений):</a:t>
          </a:r>
          <a:endParaRPr lang="ru-RU" sz="1500" kern="1200" dirty="0"/>
        </a:p>
      </dsp:txBody>
      <dsp:txXfrm>
        <a:off x="16859" y="17786"/>
        <a:ext cx="5361625" cy="541904"/>
      </dsp:txXfrm>
    </dsp:sp>
    <dsp:sp modelId="{7524F389-69A6-475F-AE9A-5FCFFBF06439}">
      <dsp:nvSpPr>
        <dsp:cNvPr id="0" name=""/>
        <dsp:cNvSpPr/>
      </dsp:nvSpPr>
      <dsp:spPr>
        <a:xfrm>
          <a:off x="539534" y="576549"/>
          <a:ext cx="834679" cy="50389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03899"/>
              </a:lnTo>
              <a:lnTo>
                <a:pt x="834679" y="503899"/>
              </a:lnTo>
            </a:path>
          </a:pathLst>
        </a:custGeom>
        <a:noFill/>
        <a:ln w="11429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6945056-3192-4A8C-BCBC-03AB35953BB3}">
      <dsp:nvSpPr>
        <dsp:cNvPr id="0" name=""/>
        <dsp:cNvSpPr/>
      </dsp:nvSpPr>
      <dsp:spPr>
        <a:xfrm>
          <a:off x="1374214" y="792638"/>
          <a:ext cx="5759999" cy="57562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" tIns="16510" rIns="24765" bIns="1651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/>
            <a:t>Главы Республики Саха (Якутия), </a:t>
          </a:r>
          <a:endParaRPr lang="ru-RU" sz="1300" kern="1200" dirty="0"/>
        </a:p>
      </dsp:txBody>
      <dsp:txXfrm>
        <a:off x="1391073" y="809497"/>
        <a:ext cx="5726281" cy="541904"/>
      </dsp:txXfrm>
    </dsp:sp>
    <dsp:sp modelId="{66EA676B-20BF-438E-B721-DDD743781322}">
      <dsp:nvSpPr>
        <dsp:cNvPr id="0" name=""/>
        <dsp:cNvSpPr/>
      </dsp:nvSpPr>
      <dsp:spPr>
        <a:xfrm>
          <a:off x="539534" y="576549"/>
          <a:ext cx="834679" cy="122342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223427"/>
              </a:lnTo>
              <a:lnTo>
                <a:pt x="834679" y="1223427"/>
              </a:lnTo>
            </a:path>
          </a:pathLst>
        </a:custGeom>
        <a:noFill/>
        <a:ln w="11429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D86E8B9-5033-4B83-832F-4BE8B0070F08}">
      <dsp:nvSpPr>
        <dsp:cNvPr id="0" name=""/>
        <dsp:cNvSpPr/>
      </dsp:nvSpPr>
      <dsp:spPr>
        <a:xfrm>
          <a:off x="1374214" y="1512166"/>
          <a:ext cx="5759999" cy="57562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" tIns="16510" rIns="24765" bIns="1651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/>
            <a:t>Правительства Республики Саха (Якутия)</a:t>
          </a:r>
          <a:endParaRPr lang="ru-RU" sz="1300" kern="1200" dirty="0"/>
        </a:p>
      </dsp:txBody>
      <dsp:txXfrm>
        <a:off x="1391073" y="1529025"/>
        <a:ext cx="5726281" cy="541904"/>
      </dsp:txXfrm>
    </dsp:sp>
    <dsp:sp modelId="{6ECED14C-ADF5-4B26-B47A-AADD0FEAEB96}">
      <dsp:nvSpPr>
        <dsp:cNvPr id="0" name=""/>
        <dsp:cNvSpPr/>
      </dsp:nvSpPr>
      <dsp:spPr>
        <a:xfrm>
          <a:off x="539534" y="576549"/>
          <a:ext cx="798954" cy="185555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855559"/>
              </a:lnTo>
              <a:lnTo>
                <a:pt x="798954" y="1855559"/>
              </a:lnTo>
            </a:path>
          </a:pathLst>
        </a:custGeom>
        <a:noFill/>
        <a:ln w="11429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1C2C0D3-CBA1-4FC2-B34F-E95AD66F2AC1}">
      <dsp:nvSpPr>
        <dsp:cNvPr id="0" name=""/>
        <dsp:cNvSpPr/>
      </dsp:nvSpPr>
      <dsp:spPr>
        <a:xfrm>
          <a:off x="1338488" y="2144297"/>
          <a:ext cx="5759999" cy="57562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" tIns="16510" rIns="24765" bIns="1651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/>
            <a:t> Правоохранительных органов</a:t>
          </a:r>
          <a:endParaRPr lang="ru-RU" sz="1300" kern="1200" dirty="0"/>
        </a:p>
      </dsp:txBody>
      <dsp:txXfrm>
        <a:off x="1355347" y="2161156"/>
        <a:ext cx="5726281" cy="541904"/>
      </dsp:txXfrm>
    </dsp:sp>
    <dsp:sp modelId="{FC42A4C2-C327-4FF9-B75B-42084E57A1C7}">
      <dsp:nvSpPr>
        <dsp:cNvPr id="0" name=""/>
        <dsp:cNvSpPr/>
      </dsp:nvSpPr>
      <dsp:spPr>
        <a:xfrm>
          <a:off x="539534" y="576549"/>
          <a:ext cx="809748" cy="259125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91250"/>
              </a:lnTo>
              <a:lnTo>
                <a:pt x="809748" y="2591250"/>
              </a:lnTo>
            </a:path>
          </a:pathLst>
        </a:custGeom>
        <a:noFill/>
        <a:ln w="11429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3CB337E-D41E-42BD-A2F5-DF0399DDB72A}">
      <dsp:nvSpPr>
        <dsp:cNvPr id="0" name=""/>
        <dsp:cNvSpPr/>
      </dsp:nvSpPr>
      <dsp:spPr>
        <a:xfrm>
          <a:off x="1349282" y="2879988"/>
          <a:ext cx="5759999" cy="57562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" tIns="16510" rIns="24765" bIns="1651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/>
            <a:t> Граждан и иных государственных органов и организаций</a:t>
          </a:r>
          <a:endParaRPr lang="ru-RU" sz="1300" kern="1200" dirty="0"/>
        </a:p>
      </dsp:txBody>
      <dsp:txXfrm>
        <a:off x="1366141" y="2896847"/>
        <a:ext cx="5726281" cy="541904"/>
      </dsp:txXfrm>
    </dsp:sp>
    <dsp:sp modelId="{7E2BB28D-36CD-4844-8380-3A223AAA8479}">
      <dsp:nvSpPr>
        <dsp:cNvPr id="0" name=""/>
        <dsp:cNvSpPr/>
      </dsp:nvSpPr>
      <dsp:spPr>
        <a:xfrm>
          <a:off x="539534" y="576549"/>
          <a:ext cx="822845" cy="334682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346829"/>
              </a:lnTo>
              <a:lnTo>
                <a:pt x="822845" y="3346829"/>
              </a:lnTo>
            </a:path>
          </a:pathLst>
        </a:custGeom>
        <a:noFill/>
        <a:ln w="11429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8B64F16-F3C4-4EBF-8C76-BB0F119C147C}">
      <dsp:nvSpPr>
        <dsp:cNvPr id="0" name=""/>
        <dsp:cNvSpPr/>
      </dsp:nvSpPr>
      <dsp:spPr>
        <a:xfrm>
          <a:off x="1362379" y="3635568"/>
          <a:ext cx="5759999" cy="57562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" tIns="16510" rIns="24765" bIns="1651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/>
            <a:t>Письменных возражений от объекта проверки</a:t>
          </a:r>
          <a:endParaRPr lang="ru-RU" sz="1300" kern="1200" dirty="0"/>
        </a:p>
      </dsp:txBody>
      <dsp:txXfrm>
        <a:off x="1379238" y="3652427"/>
        <a:ext cx="5726281" cy="541904"/>
      </dsp:txXfrm>
    </dsp:sp>
    <dsp:sp modelId="{D6828B32-4C4A-44E7-872E-40EA7258BB14}">
      <dsp:nvSpPr>
        <dsp:cNvPr id="0" name=""/>
        <dsp:cNvSpPr/>
      </dsp:nvSpPr>
      <dsp:spPr>
        <a:xfrm>
          <a:off x="539534" y="576549"/>
          <a:ext cx="809748" cy="403030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030306"/>
              </a:lnTo>
              <a:lnTo>
                <a:pt x="809748" y="4030306"/>
              </a:lnTo>
            </a:path>
          </a:pathLst>
        </a:custGeom>
        <a:noFill/>
        <a:ln w="11429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AC4A6B7-227B-4256-81C0-7FB17E481AA5}">
      <dsp:nvSpPr>
        <dsp:cNvPr id="0" name=""/>
        <dsp:cNvSpPr/>
      </dsp:nvSpPr>
      <dsp:spPr>
        <a:xfrm>
          <a:off x="1349282" y="4319044"/>
          <a:ext cx="5759999" cy="57562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" tIns="16510" rIns="24765" bIns="1651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/>
            <a:t>При представлении объектом проверки дополнительной информации, относящихся к проверяемому периоду, влияющих на выводы, сделанные по результатам выездной проверки</a:t>
          </a:r>
          <a:endParaRPr lang="ru-RU" sz="1300" kern="1200" dirty="0"/>
        </a:p>
      </dsp:txBody>
      <dsp:txXfrm>
        <a:off x="1366141" y="4335903"/>
        <a:ext cx="5726281" cy="541904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4306078-B476-4802-A791-26B757B815B5}">
      <dsp:nvSpPr>
        <dsp:cNvPr id="0" name=""/>
        <dsp:cNvSpPr/>
      </dsp:nvSpPr>
      <dsp:spPr>
        <a:xfrm>
          <a:off x="0" y="0"/>
          <a:ext cx="7848872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C4B670E-378C-4119-9AF2-63B42BB9B1AE}">
      <dsp:nvSpPr>
        <dsp:cNvPr id="0" name=""/>
        <dsp:cNvSpPr/>
      </dsp:nvSpPr>
      <dsp:spPr>
        <a:xfrm>
          <a:off x="0" y="0"/>
          <a:ext cx="1569774" cy="484031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Перечень необходимых для проведения проверок документов</a:t>
          </a:r>
          <a:endParaRPr lang="ru-RU" sz="1700" kern="1200" dirty="0"/>
        </a:p>
      </dsp:txBody>
      <dsp:txXfrm>
        <a:off x="0" y="0"/>
        <a:ext cx="1569774" cy="4840311"/>
      </dsp:txXfrm>
    </dsp:sp>
    <dsp:sp modelId="{1E0DC7D5-879F-4B9A-8162-BC7417562B7C}">
      <dsp:nvSpPr>
        <dsp:cNvPr id="0" name=""/>
        <dsp:cNvSpPr/>
      </dsp:nvSpPr>
      <dsp:spPr>
        <a:xfrm>
          <a:off x="1687507" y="138835"/>
          <a:ext cx="6161364" cy="13566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ah-RU" sz="1600" kern="1200" dirty="0" smtClean="0"/>
            <a:t>- начисление по лицевым счетам по начислению платы за коммунальные услуги льготной категории потребителей, в разрезе месяцев, видов услуг, а также в разрезе полугодий; </a:t>
          </a:r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ah-RU" sz="1600" kern="1200" dirty="0" smtClean="0"/>
            <a:t>     </a:t>
          </a:r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 </a:t>
          </a:r>
          <a:endParaRPr lang="ru-RU" sz="1600" kern="1200" dirty="0"/>
        </a:p>
      </dsp:txBody>
      <dsp:txXfrm>
        <a:off x="1687507" y="138835"/>
        <a:ext cx="6161364" cy="1356610"/>
      </dsp:txXfrm>
    </dsp:sp>
    <dsp:sp modelId="{65924028-C59F-47D8-8ACE-8909F371C3AE}">
      <dsp:nvSpPr>
        <dsp:cNvPr id="0" name=""/>
        <dsp:cNvSpPr/>
      </dsp:nvSpPr>
      <dsp:spPr>
        <a:xfrm>
          <a:off x="1569774" y="1424441"/>
          <a:ext cx="6279097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  <a:sp3d z="127000" prstMaterial="matte"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3AF5998-2000-4C9A-9FE0-7B3ADB004309}">
      <dsp:nvSpPr>
        <dsp:cNvPr id="0" name=""/>
        <dsp:cNvSpPr/>
      </dsp:nvSpPr>
      <dsp:spPr>
        <a:xfrm>
          <a:off x="1656207" y="1080120"/>
          <a:ext cx="6161364" cy="6940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ah-RU" sz="1600" kern="1200" dirty="0" smtClean="0"/>
            <a:t>- показания общедомовых приборов учета в разрезе видов услуг;</a:t>
          </a:r>
          <a:endParaRPr lang="ru-RU" sz="1600" kern="1200" dirty="0"/>
        </a:p>
      </dsp:txBody>
      <dsp:txXfrm>
        <a:off x="1656207" y="1080120"/>
        <a:ext cx="6161364" cy="694014"/>
      </dsp:txXfrm>
    </dsp:sp>
    <dsp:sp modelId="{0593FD6D-9863-44C4-9011-09BDEB895F22}">
      <dsp:nvSpPr>
        <dsp:cNvPr id="0" name=""/>
        <dsp:cNvSpPr/>
      </dsp:nvSpPr>
      <dsp:spPr>
        <a:xfrm>
          <a:off x="1569774" y="2186286"/>
          <a:ext cx="6279097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  <a:sp3d z="127000" prstMaterial="matte"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ABD1B26-6ADF-4A15-9EFB-BFFD2147A0A1}">
      <dsp:nvSpPr>
        <dsp:cNvPr id="0" name=""/>
        <dsp:cNvSpPr/>
      </dsp:nvSpPr>
      <dsp:spPr>
        <a:xfrm>
          <a:off x="1656207" y="3096342"/>
          <a:ext cx="6161364" cy="10041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- информацию о расходах, источником финансового обеспечения которых является субсидия.</a:t>
          </a:r>
          <a:endParaRPr lang="ru-RU" sz="1600" kern="1200" dirty="0"/>
        </a:p>
      </dsp:txBody>
      <dsp:txXfrm>
        <a:off x="1656207" y="3096342"/>
        <a:ext cx="6161364" cy="1004190"/>
      </dsp:txXfrm>
    </dsp:sp>
    <dsp:sp modelId="{609F4FC8-FC66-4E5C-BD82-A751F77CCCB3}">
      <dsp:nvSpPr>
        <dsp:cNvPr id="0" name=""/>
        <dsp:cNvSpPr/>
      </dsp:nvSpPr>
      <dsp:spPr>
        <a:xfrm>
          <a:off x="1569774" y="3258308"/>
          <a:ext cx="6279097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  <a:sp3d z="127000" prstMaterial="matte"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45BD91B-AF90-4671-A4F8-22D7D43E8678}">
      <dsp:nvSpPr>
        <dsp:cNvPr id="0" name=""/>
        <dsp:cNvSpPr/>
      </dsp:nvSpPr>
      <dsp:spPr>
        <a:xfrm>
          <a:off x="1687507" y="1726952"/>
          <a:ext cx="6161364" cy="6493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ah-RU" sz="1600" kern="1200" dirty="0" smtClean="0"/>
            <a:t>- бухгалтерские регистры по начислению платы за коммунальные услуги населению;</a:t>
          </a:r>
          <a:endParaRPr lang="ru-RU" sz="1600" kern="1200" dirty="0"/>
        </a:p>
      </dsp:txBody>
      <dsp:txXfrm>
        <a:off x="1687507" y="1726952"/>
        <a:ext cx="6161364" cy="649314"/>
      </dsp:txXfrm>
    </dsp:sp>
    <dsp:sp modelId="{537D3E55-957B-4C9E-ACF6-FB2B61DC5C5B}">
      <dsp:nvSpPr>
        <dsp:cNvPr id="0" name=""/>
        <dsp:cNvSpPr/>
      </dsp:nvSpPr>
      <dsp:spPr>
        <a:xfrm>
          <a:off x="1569774" y="3975453"/>
          <a:ext cx="6279097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  <a:sp3d z="127000" prstMaterial="matte"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0D04094-31C5-41B1-87B7-172A1F0E2B99}">
      <dsp:nvSpPr>
        <dsp:cNvPr id="0" name=""/>
        <dsp:cNvSpPr/>
      </dsp:nvSpPr>
      <dsp:spPr>
        <a:xfrm>
          <a:off x="1687507" y="2371559"/>
          <a:ext cx="6161364" cy="7247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ah-RU" sz="1600" kern="1200" dirty="0" smtClean="0"/>
            <a:t>- реестр актов подключения/отключения к коммунальным услугам с указанием даты, с приложением самих актов;</a:t>
          </a:r>
          <a:endParaRPr lang="ru-RU" sz="1600" kern="1200" dirty="0"/>
        </a:p>
      </dsp:txBody>
      <dsp:txXfrm>
        <a:off x="1687507" y="2371559"/>
        <a:ext cx="6161364" cy="724782"/>
      </dsp:txXfrm>
    </dsp:sp>
    <dsp:sp modelId="{DF3CE923-44A2-4975-94B9-6C9776DF7C9F}">
      <dsp:nvSpPr>
        <dsp:cNvPr id="0" name=""/>
        <dsp:cNvSpPr/>
      </dsp:nvSpPr>
      <dsp:spPr>
        <a:xfrm>
          <a:off x="1569774" y="4768066"/>
          <a:ext cx="6279097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  <a:sp3d z="127000" prstMaterial="matte"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BE3A9F0-4ADE-4997-8A6C-F5BE6B6A5198}">
      <dsp:nvSpPr>
        <dsp:cNvPr id="0" name=""/>
        <dsp:cNvSpPr/>
      </dsp:nvSpPr>
      <dsp:spPr>
        <a:xfrm rot="16200000">
          <a:off x="529097" y="-529097"/>
          <a:ext cx="2520280" cy="3578474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Сопоставление объемов коммунальных услуг, отраженных в начислении платы льготной категории потребителей и объемов по общедомовым приборам </a:t>
          </a:r>
          <a:endParaRPr lang="ru-RU" sz="1500" kern="1200" dirty="0"/>
        </a:p>
      </dsp:txBody>
      <dsp:txXfrm rot="5400000">
        <a:off x="0" y="0"/>
        <a:ext cx="3578474" cy="1890210"/>
      </dsp:txXfrm>
    </dsp:sp>
    <dsp:sp modelId="{F1FD8A04-D2DA-4883-8EAB-2A9D7E74ACB5}">
      <dsp:nvSpPr>
        <dsp:cNvPr id="0" name=""/>
        <dsp:cNvSpPr/>
      </dsp:nvSpPr>
      <dsp:spPr>
        <a:xfrm>
          <a:off x="3578474" y="0"/>
          <a:ext cx="3578474" cy="2520280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Проверка  достоверности представленных сведений для заключения соглашений и начисления субсидии</a:t>
          </a:r>
          <a:endParaRPr lang="ru-RU" sz="1500" kern="1200" dirty="0"/>
        </a:p>
      </dsp:txBody>
      <dsp:txXfrm>
        <a:off x="3578474" y="0"/>
        <a:ext cx="3578474" cy="1890210"/>
      </dsp:txXfrm>
    </dsp:sp>
    <dsp:sp modelId="{D301221C-E9F8-4E95-ABF6-9613850EC4D5}">
      <dsp:nvSpPr>
        <dsp:cNvPr id="0" name=""/>
        <dsp:cNvSpPr/>
      </dsp:nvSpPr>
      <dsp:spPr>
        <a:xfrm rot="10800000">
          <a:off x="0" y="2520280"/>
          <a:ext cx="3578474" cy="2520280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Проверка в правильности применения тарифов, нормативов, численности;</a:t>
          </a:r>
        </a:p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500" kern="1200" dirty="0" smtClean="0"/>
        </a:p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Анализ данных регистров бухгалтерского учета, бухгалтерской, финансовой отчетности </a:t>
          </a:r>
          <a:endParaRPr lang="ru-RU" sz="1500" kern="1200" dirty="0"/>
        </a:p>
      </dsp:txBody>
      <dsp:txXfrm rot="10800000">
        <a:off x="0" y="3150349"/>
        <a:ext cx="3578474" cy="1890210"/>
      </dsp:txXfrm>
    </dsp:sp>
    <dsp:sp modelId="{95B601CF-3446-47DD-AFB9-0AD563F49D9D}">
      <dsp:nvSpPr>
        <dsp:cNvPr id="0" name=""/>
        <dsp:cNvSpPr/>
      </dsp:nvSpPr>
      <dsp:spPr>
        <a:xfrm rot="5400000">
          <a:off x="4107571" y="1991182"/>
          <a:ext cx="2520280" cy="3578474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Сопоставление данных поставщика водоотведения с данными поставщика водоснабжения;</a:t>
          </a:r>
        </a:p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500" kern="1200" dirty="0" smtClean="0"/>
        </a:p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Распределение планового расхода топлива для отопления зданий по месяцам отопительного периода</a:t>
          </a:r>
          <a:endParaRPr lang="ru-RU" sz="1500" kern="1200" dirty="0"/>
        </a:p>
      </dsp:txBody>
      <dsp:txXfrm rot="-5400000">
        <a:off x="3578474" y="3150349"/>
        <a:ext cx="3578474" cy="1890210"/>
      </dsp:txXfrm>
    </dsp:sp>
    <dsp:sp modelId="{AF31FABF-0F8D-4C7D-AF89-11852BB70623}">
      <dsp:nvSpPr>
        <dsp:cNvPr id="0" name=""/>
        <dsp:cNvSpPr/>
      </dsp:nvSpPr>
      <dsp:spPr>
        <a:xfrm>
          <a:off x="2504932" y="1890209"/>
          <a:ext cx="2147084" cy="1260140"/>
        </a:xfrm>
        <a:prstGeom prst="round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/>
            <a:t>Методика проведения проверок</a:t>
          </a:r>
          <a:endParaRPr lang="ru-RU" sz="1500" kern="1200" dirty="0"/>
        </a:p>
      </dsp:txBody>
      <dsp:txXfrm>
        <a:off x="2566447" y="1951724"/>
        <a:ext cx="2024054" cy="1137110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417927-FFB6-4957-A17E-0D49D8B7130B}">
      <dsp:nvSpPr>
        <dsp:cNvPr id="0" name=""/>
        <dsp:cNvSpPr/>
      </dsp:nvSpPr>
      <dsp:spPr>
        <a:xfrm>
          <a:off x="2232244" y="177923"/>
          <a:ext cx="3600406" cy="38676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Итоги проверки</a:t>
          </a:r>
          <a:endParaRPr lang="ru-RU" sz="1700" kern="1200" dirty="0"/>
        </a:p>
      </dsp:txBody>
      <dsp:txXfrm>
        <a:off x="2243572" y="189251"/>
        <a:ext cx="3577750" cy="364106"/>
      </dsp:txXfrm>
    </dsp:sp>
    <dsp:sp modelId="{38AB62D0-CCCB-4C8A-B96E-B0E12E5A048F}">
      <dsp:nvSpPr>
        <dsp:cNvPr id="0" name=""/>
        <dsp:cNvSpPr/>
      </dsp:nvSpPr>
      <dsp:spPr>
        <a:xfrm>
          <a:off x="3986728" y="564685"/>
          <a:ext cx="91440" cy="436760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36760"/>
              </a:lnTo>
            </a:path>
          </a:pathLst>
        </a:custGeom>
        <a:noFill/>
        <a:ln w="11429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BE81E45-4715-42AE-8C72-69E9B928498A}">
      <dsp:nvSpPr>
        <dsp:cNvPr id="0" name=""/>
        <dsp:cNvSpPr/>
      </dsp:nvSpPr>
      <dsp:spPr>
        <a:xfrm>
          <a:off x="936106" y="1001445"/>
          <a:ext cx="6192682" cy="109190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700" kern="1200" dirty="0"/>
        </a:p>
      </dsp:txBody>
      <dsp:txXfrm>
        <a:off x="968087" y="1033426"/>
        <a:ext cx="6128720" cy="1027938"/>
      </dsp:txXfrm>
    </dsp:sp>
    <dsp:sp modelId="{D95CD2BB-C0CB-4D4F-A989-A8BA885BB20A}">
      <dsp:nvSpPr>
        <dsp:cNvPr id="0" name=""/>
        <dsp:cNvSpPr/>
      </dsp:nvSpPr>
      <dsp:spPr>
        <a:xfrm>
          <a:off x="3986728" y="2093346"/>
          <a:ext cx="91440" cy="436760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36760"/>
              </a:lnTo>
            </a:path>
          </a:pathLst>
        </a:custGeom>
        <a:noFill/>
        <a:ln w="11429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51E89CF-A3A0-4684-B654-50AD85DBAE7F}">
      <dsp:nvSpPr>
        <dsp:cNvPr id="0" name=""/>
        <dsp:cNvSpPr/>
      </dsp:nvSpPr>
      <dsp:spPr>
        <a:xfrm>
          <a:off x="2304252" y="2530106"/>
          <a:ext cx="3456390" cy="109190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определяется нарастающим итогом за весь проверяемый период.</a:t>
          </a:r>
          <a:endParaRPr lang="ru-RU" sz="1700" kern="1200" dirty="0"/>
        </a:p>
      </dsp:txBody>
      <dsp:txXfrm>
        <a:off x="2336233" y="2562087"/>
        <a:ext cx="3392428" cy="1027938"/>
      </dsp:txXfrm>
    </dsp:sp>
    <dsp:sp modelId="{DFCEB50C-896A-4851-9290-28FB53CBE2FD}">
      <dsp:nvSpPr>
        <dsp:cNvPr id="0" name=""/>
        <dsp:cNvSpPr/>
      </dsp:nvSpPr>
      <dsp:spPr>
        <a:xfrm>
          <a:off x="2346771" y="3622007"/>
          <a:ext cx="1685676" cy="436760"/>
        </a:xfrm>
        <a:custGeom>
          <a:avLst/>
          <a:gdLst/>
          <a:ahLst/>
          <a:cxnLst/>
          <a:rect l="0" t="0" r="0" b="0"/>
          <a:pathLst>
            <a:path>
              <a:moveTo>
                <a:pt x="1685676" y="0"/>
              </a:moveTo>
              <a:lnTo>
                <a:pt x="1685676" y="218380"/>
              </a:lnTo>
              <a:lnTo>
                <a:pt x="0" y="218380"/>
              </a:lnTo>
              <a:lnTo>
                <a:pt x="0" y="436760"/>
              </a:lnTo>
            </a:path>
          </a:pathLst>
        </a:custGeom>
        <a:noFill/>
        <a:ln w="11429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74DFB03-AA3A-4BB4-8B91-DABE8349DD61}">
      <dsp:nvSpPr>
        <dsp:cNvPr id="0" name=""/>
        <dsp:cNvSpPr/>
      </dsp:nvSpPr>
      <dsp:spPr>
        <a:xfrm>
          <a:off x="906772" y="4058768"/>
          <a:ext cx="2879997" cy="109190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Необоснованно выплаченная и (или) начисленная субсидия</a:t>
          </a:r>
          <a:endParaRPr lang="ru-RU" sz="1700" kern="1200" dirty="0"/>
        </a:p>
      </dsp:txBody>
      <dsp:txXfrm>
        <a:off x="938753" y="4090749"/>
        <a:ext cx="2816035" cy="1027938"/>
      </dsp:txXfrm>
    </dsp:sp>
    <dsp:sp modelId="{DA144597-D86E-419A-B352-F7BF8C173EE4}">
      <dsp:nvSpPr>
        <dsp:cNvPr id="0" name=""/>
        <dsp:cNvSpPr/>
      </dsp:nvSpPr>
      <dsp:spPr>
        <a:xfrm>
          <a:off x="4032448" y="3622007"/>
          <a:ext cx="1685676" cy="43676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18380"/>
              </a:lnTo>
              <a:lnTo>
                <a:pt x="1685676" y="218380"/>
              </a:lnTo>
              <a:lnTo>
                <a:pt x="1685676" y="436760"/>
              </a:lnTo>
            </a:path>
          </a:pathLst>
        </a:custGeom>
        <a:noFill/>
        <a:ln w="11429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AE101F3-939C-4966-BF5D-C82C742632AF}">
      <dsp:nvSpPr>
        <dsp:cNvPr id="0" name=""/>
        <dsp:cNvSpPr/>
      </dsp:nvSpPr>
      <dsp:spPr>
        <a:xfrm>
          <a:off x="4278125" y="4058768"/>
          <a:ext cx="2879997" cy="109190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Сверхплановая субсидия </a:t>
          </a:r>
          <a:endParaRPr lang="ru-RU" sz="1700" kern="1200" dirty="0"/>
        </a:p>
      </dsp:txBody>
      <dsp:txXfrm>
        <a:off x="4310106" y="4090749"/>
        <a:ext cx="2816035" cy="1027938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3DEF57-032B-457D-A5D7-D0DB51EBD2B7}">
      <dsp:nvSpPr>
        <dsp:cNvPr id="0" name=""/>
        <dsp:cNvSpPr/>
      </dsp:nvSpPr>
      <dsp:spPr>
        <a:xfrm rot="16200000">
          <a:off x="508000" y="-508000"/>
          <a:ext cx="2032000" cy="3048000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Требование для принятия мер по устранению выявленных нарушений</a:t>
          </a:r>
          <a:endParaRPr lang="ru-RU" sz="1400" kern="1200" dirty="0"/>
        </a:p>
      </dsp:txBody>
      <dsp:txXfrm rot="5400000">
        <a:off x="0" y="0"/>
        <a:ext cx="3048000" cy="1524000"/>
      </dsp:txXfrm>
    </dsp:sp>
    <dsp:sp modelId="{764747E7-1D79-489D-9A2A-BAB405772096}">
      <dsp:nvSpPr>
        <dsp:cNvPr id="0" name=""/>
        <dsp:cNvSpPr/>
      </dsp:nvSpPr>
      <dsp:spPr>
        <a:xfrm>
          <a:off x="3048000" y="0"/>
          <a:ext cx="3048000" cy="2032000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- Восстановление путем проведения перерасчета начисленной субсидии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 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- Добровольный возврат в госбюджет </a:t>
          </a:r>
          <a:endParaRPr lang="ru-RU" sz="1400" kern="1200" dirty="0"/>
        </a:p>
      </dsp:txBody>
      <dsp:txXfrm>
        <a:off x="3048000" y="0"/>
        <a:ext cx="3048000" cy="1524000"/>
      </dsp:txXfrm>
    </dsp:sp>
    <dsp:sp modelId="{5AD09466-D0CF-43C9-832C-7F22092A97F2}">
      <dsp:nvSpPr>
        <dsp:cNvPr id="0" name=""/>
        <dsp:cNvSpPr/>
      </dsp:nvSpPr>
      <dsp:spPr>
        <a:xfrm rot="10800000">
          <a:off x="0" y="2032000"/>
          <a:ext cx="3048000" cy="2032000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Приостановление текущего финансирования организации до исполнения требований по восстановлению субсидии</a:t>
          </a:r>
          <a:endParaRPr lang="ru-RU" sz="1400" kern="1200" dirty="0"/>
        </a:p>
      </dsp:txBody>
      <dsp:txXfrm rot="10800000">
        <a:off x="0" y="2539999"/>
        <a:ext cx="3048000" cy="1524000"/>
      </dsp:txXfrm>
    </dsp:sp>
    <dsp:sp modelId="{F65707E3-033C-46D2-96FC-2B4D8123758F}">
      <dsp:nvSpPr>
        <dsp:cNvPr id="0" name=""/>
        <dsp:cNvSpPr/>
      </dsp:nvSpPr>
      <dsp:spPr>
        <a:xfrm rot="5400000">
          <a:off x="3556000" y="1523999"/>
          <a:ext cx="2032000" cy="3048000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Право представления объектом проверки заявления о рассмотрении возможности графика реструктуризации долга</a:t>
          </a:r>
          <a:endParaRPr lang="ru-RU" sz="1400" kern="1200" dirty="0"/>
        </a:p>
      </dsp:txBody>
      <dsp:txXfrm rot="-5400000">
        <a:off x="3048000" y="2539999"/>
        <a:ext cx="3048000" cy="1524000"/>
      </dsp:txXfrm>
    </dsp:sp>
    <dsp:sp modelId="{44863B77-A2F3-4BD9-A645-7784AFED5AC3}">
      <dsp:nvSpPr>
        <dsp:cNvPr id="0" name=""/>
        <dsp:cNvSpPr/>
      </dsp:nvSpPr>
      <dsp:spPr>
        <a:xfrm>
          <a:off x="2133600" y="1523999"/>
          <a:ext cx="1828800" cy="1016000"/>
        </a:xfrm>
        <a:prstGeom prst="round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Необоснованно выплаченная и (или) начисленная субсидия</a:t>
          </a:r>
          <a:endParaRPr lang="ru-RU" sz="1400" kern="1200" dirty="0"/>
        </a:p>
      </dsp:txBody>
      <dsp:txXfrm>
        <a:off x="2183197" y="1573596"/>
        <a:ext cx="1729606" cy="916806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417927-FFB6-4957-A17E-0D49D8B7130B}">
      <dsp:nvSpPr>
        <dsp:cNvPr id="0" name=""/>
        <dsp:cNvSpPr/>
      </dsp:nvSpPr>
      <dsp:spPr>
        <a:xfrm>
          <a:off x="1585167" y="636364"/>
          <a:ext cx="4390504" cy="47163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Сверхплановая субсидия по итогам проверок</a:t>
          </a:r>
          <a:endParaRPr lang="ru-RU" sz="1500" kern="1200" dirty="0"/>
        </a:p>
      </dsp:txBody>
      <dsp:txXfrm>
        <a:off x="1598981" y="650178"/>
        <a:ext cx="4362876" cy="444007"/>
      </dsp:txXfrm>
    </dsp:sp>
    <dsp:sp modelId="{38AB62D0-CCCB-4C8A-B96E-B0E12E5A048F}">
      <dsp:nvSpPr>
        <dsp:cNvPr id="0" name=""/>
        <dsp:cNvSpPr/>
      </dsp:nvSpPr>
      <dsp:spPr>
        <a:xfrm>
          <a:off x="3734700" y="1108000"/>
          <a:ext cx="91440" cy="532606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532606"/>
              </a:lnTo>
            </a:path>
          </a:pathLst>
        </a:custGeom>
        <a:noFill/>
        <a:ln w="11429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BE81E45-4715-42AE-8C72-69E9B928498A}">
      <dsp:nvSpPr>
        <dsp:cNvPr id="0" name=""/>
        <dsp:cNvSpPr/>
      </dsp:nvSpPr>
      <dsp:spPr>
        <a:xfrm>
          <a:off x="4595" y="1640606"/>
          <a:ext cx="7551648" cy="133151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не принятая к начислению субсидия, подтвержденная проведенной проверкой</a:t>
          </a:r>
          <a:endParaRPr lang="ru-RU" sz="1500" kern="1200" dirty="0"/>
        </a:p>
      </dsp:txBody>
      <dsp:txXfrm>
        <a:off x="43594" y="1679605"/>
        <a:ext cx="7473650" cy="1253517"/>
      </dsp:txXfrm>
    </dsp:sp>
    <dsp:sp modelId="{D95CD2BB-C0CB-4D4F-A989-A8BA885BB20A}">
      <dsp:nvSpPr>
        <dsp:cNvPr id="0" name=""/>
        <dsp:cNvSpPr/>
      </dsp:nvSpPr>
      <dsp:spPr>
        <a:xfrm>
          <a:off x="3734700" y="2972121"/>
          <a:ext cx="91440" cy="532606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532606"/>
              </a:lnTo>
            </a:path>
          </a:pathLst>
        </a:custGeom>
        <a:noFill/>
        <a:ln w="11429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51E89CF-A3A0-4684-B654-50AD85DBAE7F}">
      <dsp:nvSpPr>
        <dsp:cNvPr id="0" name=""/>
        <dsp:cNvSpPr/>
      </dsp:nvSpPr>
      <dsp:spPr>
        <a:xfrm>
          <a:off x="432042" y="3504728"/>
          <a:ext cx="6696755" cy="133151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Возникновение права </a:t>
          </a:r>
          <a:r>
            <a:rPr lang="ru-RU" sz="1500" kern="1200" dirty="0" smtClean="0"/>
            <a:t>подачи дополнительного заявления объектом проверки </a:t>
          </a:r>
          <a:r>
            <a:rPr lang="ru-RU" sz="1500" kern="1200" dirty="0" smtClean="0"/>
            <a:t>на сверхплановую субсидию</a:t>
          </a:r>
          <a:endParaRPr lang="ru-RU" sz="1500" kern="1200" dirty="0" smtClean="0"/>
        </a:p>
      </dsp:txBody>
      <dsp:txXfrm>
        <a:off x="471041" y="3543727"/>
        <a:ext cx="6618757" cy="1253517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733E4E9-D089-4D5E-8167-221D488278F8}">
      <dsp:nvSpPr>
        <dsp:cNvPr id="0" name=""/>
        <dsp:cNvSpPr/>
      </dsp:nvSpPr>
      <dsp:spPr>
        <a:xfrm>
          <a:off x="0" y="687"/>
          <a:ext cx="7344816" cy="440688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smtClean="0"/>
            <a:t>Контактные данные:</a:t>
          </a:r>
        </a:p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smtClean="0"/>
            <a:t>Начальник отдела ревизии:</a:t>
          </a:r>
        </a:p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smtClean="0"/>
            <a:t>Павлов Егор Егорович</a:t>
          </a:r>
        </a:p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smtClean="0"/>
            <a:t>Контактный номер: 8(924)760-99-09</a:t>
          </a:r>
        </a:p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smtClean="0"/>
            <a:t>402-005</a:t>
          </a:r>
        </a:p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smtClean="0"/>
            <a:t>Г. Якутск, ул. Ярославского, д. 20, </a:t>
          </a:r>
          <a:r>
            <a:rPr lang="ru-RU" sz="3200" kern="1200" dirty="0" err="1" smtClean="0"/>
            <a:t>каб</a:t>
          </a:r>
          <a:r>
            <a:rPr lang="ru-RU" sz="3200" kern="1200" dirty="0" smtClean="0"/>
            <a:t>. 211</a:t>
          </a:r>
          <a:endParaRPr lang="ru-RU" sz="3200" kern="1200" dirty="0"/>
        </a:p>
      </dsp:txBody>
      <dsp:txXfrm>
        <a:off x="0" y="687"/>
        <a:ext cx="7344816" cy="440688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11/layout/InterconnectedBlockProcess">
  <dgm:title val="Взаимосвязанный блочный процесс"/>
  <dgm:desc val="Используется для отображения последовательных этапов процесса. Рекомендуется использовать небольшие объемы текста уровня 1 и средние объемы текста уровня 2."/>
  <dgm:catLst>
    <dgm:cat type="process" pri="5500"/>
    <dgm:cat type="officeonline" pri="3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  <dgm:pt modelId="40">
          <dgm:prSet phldr="1"/>
        </dgm:pt>
        <dgm:pt modelId="4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  <dgm:cxn modelId="70" srcId="0" destId="40" srcOrd="2" destOrd="0"/>
        <dgm:cxn modelId="42" srcId="40" destId="41" srcOrd="0" destOrd="0"/>
      </dgm:cxnLst>
      <dgm:bg/>
      <dgm:whole/>
    </dgm:dataModel>
  </dgm:clrData>
  <dgm:layoutNode name="Name0">
    <dgm:varLst>
      <dgm:chMax val="7"/>
      <dgm:chPref val="5"/>
      <dgm:dir/>
      <dgm:animOne val="branch"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0.45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Accent1" refType="w" fact="0"/>
              <dgm:constr type="t" for="ch" forName="ChildAccent1" refType="h" fact="0.1429"/>
              <dgm:constr type="w" for="ch" forName="ChildAccent1" refType="w"/>
              <dgm:constr type="h" for="ch" forName="ChildAccent1" refType="h" fact="0.8571"/>
              <dgm:constr type="l" for="ch" forName="Child1" refType="w" fact="0.127"/>
              <dgm:constr type="t" for="ch" forName="Child1" refType="h" fact="0.1429"/>
              <dgm:constr type="w" for="ch" forName="Child1" refType="w" fact="0.873"/>
              <dgm:constr type="h" for="ch" forName="Child1" refType="h" fact="0.8571"/>
              <dgm:constr type="l" for="ch" forName="Parent1" refType="w" fact="0"/>
              <dgm:constr type="t" for="ch" forName="Parent1" refType="h" fact="0"/>
              <dgm:constr type="w" for="ch" forName="Parent1" refType="w"/>
              <dgm:constr type="h" for="ch" forName="Parent1" refType="h" fact="0.1429"/>
            </dgm:constrLst>
          </dgm:if>
          <dgm:if name="Name5" axis="ch" ptType="node" func="cnt" op="equ" val="2">
            <dgm:alg type="composite">
              <dgm:param type="ar" val="0.812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ChildAccent1" refType="w" fact="0"/>
              <dgm:constr type="t" for="ch" forName="ChildAccent1" refType="h" fact="0.1613"/>
              <dgm:constr type="w" for="ch" forName="ChildAccent1" refType="w" fact="0.5"/>
              <dgm:constr type="h" for="ch" forName="ChildAccent1" refType="h" fact="0.7742"/>
              <dgm:constr type="l" for="ch" forName="Child1" refType="w" fact="0.0635"/>
              <dgm:constr type="t" for="ch" forName="Child1" refType="h" fact="0.1613"/>
              <dgm:constr type="w" for="ch" forName="Child1" refType="w" fact="0.4365"/>
              <dgm:constr type="h" for="ch" forName="Child1" refType="h" fact="0.7742"/>
              <dgm:constr type="l" for="ch" forName="Parent1" refType="w" fact="0"/>
              <dgm:constr type="t" for="ch" forName="Parent1" refType="h" fact="0.0323"/>
              <dgm:constr type="w" for="ch" forName="Parent1" refType="w" fact="0.5"/>
              <dgm:constr type="h" for="ch" forName="Parent1" refType="h" fact="0.129"/>
              <dgm:constr type="l" for="ch" forName="ChildAccent2" refType="w" fact="0.5"/>
              <dgm:constr type="t" for="ch" forName="ChildAccent2" refType="h" fact="0.1613"/>
              <dgm:constr type="w" for="ch" forName="ChildAccent2" refType="w" fact="0.5"/>
              <dgm:constr type="h" for="ch" forName="ChildAccent2" refType="h" fact="0.8387"/>
              <dgm:constr type="l" for="ch" forName="Child2" refType="w" fact="0.5635"/>
              <dgm:constr type="t" for="ch" forName="Child2" refType="h" fact="0.1613"/>
              <dgm:constr type="w" for="ch" forName="Child2" refType="w" fact="0.4365"/>
              <dgm:constr type="h" for="ch" forName="Child2" refType="h" fact="0.8387"/>
              <dgm:constr type="l" for="ch" forName="Parent2" refType="w" fact="0.5"/>
              <dgm:constr type="t" for="ch" forName="Parent2" refType="h" fact="0"/>
              <dgm:constr type="w" for="ch" forName="Parent2" refType="w" fact="0.5"/>
              <dgm:constr type="h" for="ch" forName="Parent2" refType="h" fact="0.1613"/>
            </dgm:constrLst>
          </dgm:if>
          <dgm:if name="Name6" axis="ch" ptType="node" func="cnt" op="equ" val="3">
            <dgm:alg type="composite">
              <dgm:param type="ar" val="1.112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ChildAccent1" refType="w" fact="0"/>
              <dgm:constr type="t" for="ch" forName="ChildAccent1" refType="h" fact="0.1757"/>
              <dgm:constr type="w" for="ch" forName="ChildAccent1" refType="w" fact="0.3333"/>
              <dgm:constr type="h" for="ch" forName="ChildAccent1" refType="h" fact="0.7066"/>
              <dgm:constr type="l" for="ch" forName="Child1" refType="w" fact="0.0423"/>
              <dgm:constr type="t" for="ch" forName="Child1" refType="h" fact="0.1757"/>
              <dgm:constr type="w" for="ch" forName="Child1" refType="w" fact="0.291"/>
              <dgm:constr type="h" for="ch" forName="Child1" refType="h" fact="0.7066"/>
              <dgm:constr type="l" for="ch" forName="Parent1" refType="w" fact="0"/>
              <dgm:constr type="t" for="ch" forName="Parent1" refType="h" fact="0.0579"/>
              <dgm:constr type="w" for="ch" forName="Parent1" refType="w" fact="0.3333"/>
              <dgm:constr type="h" for="ch" forName="Parent1" refType="h" fact="0.1178"/>
              <dgm:constr type="l" for="ch" forName="ChildAccent2" refType="w" fact="0.3333"/>
              <dgm:constr type="t" for="ch" forName="ChildAccent2" refType="h" fact="0.1757"/>
              <dgm:constr type="w" for="ch" forName="ChildAccent2" refType="w" fact="0.3333"/>
              <dgm:constr type="h" for="ch" forName="ChildAccent2" refType="h" fact="0.7655"/>
              <dgm:constr type="l" for="ch" forName="Child2" refType="w" fact="0.3756"/>
              <dgm:constr type="t" for="ch" forName="Child2" refType="h" fact="0.1757"/>
              <dgm:constr type="w" for="ch" forName="Child2" refType="w" fact="0.291"/>
              <dgm:constr type="h" for="ch" forName="Child2" refType="h" fact="0.7655"/>
              <dgm:constr type="l" for="ch" forName="Parent2" refType="w" fact="0.3333"/>
              <dgm:constr type="t" for="ch" forName="Parent2" refType="h" fact="0.0285"/>
              <dgm:constr type="w" for="ch" forName="Parent2" refType="w" fact="0.3333"/>
              <dgm:constr type="h" for="ch" forName="Parent2" refType="h" fact="0.1472"/>
              <dgm:constr type="l" for="ch" forName="ChildAccent3" refType="w" fact="0.6667"/>
              <dgm:constr type="t" for="ch" forName="ChildAccent3" refType="h" fact="0.1757"/>
              <dgm:constr type="w" for="ch" forName="ChildAccent3" refType="w" fact="0.3333"/>
              <dgm:constr type="h" for="ch" forName="ChildAccent3" refType="h" fact="0.8243"/>
              <dgm:constr type="l" for="ch" forName="Child3" refType="w" fact="0.709"/>
              <dgm:constr type="t" for="ch" forName="Child3" refType="h" fact="0.1757"/>
              <dgm:constr type="w" for="ch" forName="Child3" refType="w" fact="0.291"/>
              <dgm:constr type="h" for="ch" forName="Child3" refType="h" fact="0.8243"/>
              <dgm:constr type="l" for="ch" forName="Parent3" refType="w" fact="0.6667"/>
              <dgm:constr type="t" for="ch" forName="Parent3" refType="h" fact="0"/>
              <dgm:constr type="w" for="ch" forName="Parent3" refType="w" fact="0.3333"/>
              <dgm:constr type="h" for="ch" forName="Parent3" refType="h" fact="0.176"/>
            </dgm:constrLst>
          </dgm:if>
          <dgm:if name="Name7" axis="ch" ptType="node" func="cnt" op="equ" val="4">
            <dgm:alg type="composite">
              <dgm:param type="ar" val="1.3622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ChildAccent1" refType="w" fact="0"/>
              <dgm:constr type="t" for="ch" forName="ChildAccent1" refType="h" fact="0.1892"/>
              <dgm:constr type="w" for="ch" forName="ChildAccent1" refType="w" fact="0.25"/>
              <dgm:constr type="h" for="ch" forName="ChildAccent1" refType="h" fact="0.6486"/>
              <dgm:constr type="l" for="ch" forName="Child1" refType="w" fact="0.0317"/>
              <dgm:constr type="t" for="ch" forName="Child1" refType="h" fact="0.1892"/>
              <dgm:constr type="w" for="ch" forName="Child1" refType="w" fact="0.2183"/>
              <dgm:constr type="h" for="ch" forName="Child1" refType="h" fact="0.6486"/>
              <dgm:constr type="l" for="ch" forName="Parent1" refType="w" fact="0"/>
              <dgm:constr type="t" for="ch" forName="Parent1" refType="h" fact="0.0811"/>
              <dgm:constr type="w" for="ch" forName="Parent1" refType="w" fact="0.25"/>
              <dgm:constr type="h" for="ch" forName="Parent1" refType="h" fact="0.1081"/>
              <dgm:constr type="l" for="ch" forName="ChildAccent2" refType="w" fact="0.25"/>
              <dgm:constr type="t" for="ch" forName="ChildAccent2" refType="h" fact="0.1892"/>
              <dgm:constr type="w" for="ch" forName="ChildAccent2" refType="w" fact="0.25"/>
              <dgm:constr type="h" for="ch" forName="ChildAccent2" refType="h" fact="0.7027"/>
              <dgm:constr type="l" for="ch" forName="Child2" refType="w" fact="0.2817"/>
              <dgm:constr type="t" for="ch" forName="Child2" refType="h" fact="0.1892"/>
              <dgm:constr type="w" for="ch" forName="Child2" refType="w" fact="0.2183"/>
              <dgm:constr type="h" for="ch" forName="Child2" refType="h" fact="0.7027"/>
              <dgm:constr type="l" for="ch" forName="Parent2" refType="w" fact="0.25"/>
              <dgm:constr type="t" for="ch" forName="Parent2" refType="h" fact="0.0541"/>
              <dgm:constr type="w" for="ch" forName="Parent2" refType="w" fact="0.25"/>
              <dgm:constr type="h" for="ch" forName="Parent2" refType="h" fact="0.1351"/>
              <dgm:constr type="l" for="ch" forName="ChildAccent3" refType="w" fact="0.5"/>
              <dgm:constr type="t" for="ch" forName="ChildAccent3" refType="h" fact="0.1892"/>
              <dgm:constr type="w" for="ch" forName="ChildAccent3" refType="w" fact="0.25"/>
              <dgm:constr type="h" for="ch" forName="ChildAccent3" refType="h" fact="0.7568"/>
              <dgm:constr type="l" for="ch" forName="Child3" refType="w" fact="0.5317"/>
              <dgm:constr type="t" for="ch" forName="Child3" refType="h" fact="0.1892"/>
              <dgm:constr type="w" for="ch" forName="Child3" refType="w" fact="0.2183"/>
              <dgm:constr type="h" for="ch" forName="Child3" refType="h" fact="0.7568"/>
              <dgm:constr type="l" for="ch" forName="Parent3" refType="w" fact="0.5"/>
              <dgm:constr type="t" for="ch" forName="Parent3" refType="h" fact="0.0275"/>
              <dgm:constr type="w" for="ch" forName="Parent3" refType="w" fact="0.25"/>
              <dgm:constr type="h" for="ch" forName="Parent3" refType="h" fact="0.1622"/>
              <dgm:constr type="l" for="ch" forName="ChildAccent4" refType="w" fact="0.75"/>
              <dgm:constr type="t" for="ch" forName="ChildAccent4" refType="h" fact="0.1892"/>
              <dgm:constr type="w" for="ch" forName="ChildAccent4" refType="w" fact="0.25"/>
              <dgm:constr type="h" for="ch" forName="ChildAccent4" refType="h" fact="0.8108"/>
              <dgm:constr type="l" for="ch" forName="Child4" refType="w" fact="0.7817"/>
              <dgm:constr type="t" for="ch" forName="Child4" refType="h" fact="0.1892"/>
              <dgm:constr type="w" for="ch" forName="Child4" refType="w" fact="0.2183"/>
              <dgm:constr type="h" for="ch" forName="Child4" refType="h" fact="0.8108"/>
              <dgm:constr type="l" for="ch" forName="Parent4" refType="w" fact="0.75"/>
              <dgm:constr type="t" for="ch" forName="Parent4" refType="h" fact="0"/>
              <dgm:constr type="w" for="ch" forName="Parent4" refType="w" fact="0.25"/>
              <dgm:constr type="h" for="ch" forName="Parent4" refType="h" fact="0.1892"/>
            </dgm:constrLst>
          </dgm:if>
          <dgm:if name="Name8" axis="ch" ptType="node" func="cnt" op="equ" val="5">
            <dgm:alg type="composite">
              <dgm:param type="ar" val="1.5742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ChildAccent1" refType="w" fact="0"/>
              <dgm:constr type="t" for="ch" forName="ChildAccent1" refType="h" fact="0.2"/>
              <dgm:constr type="w" for="ch" forName="ChildAccent1" refType="w" fact="0.2001"/>
              <dgm:constr type="h" for="ch" forName="ChildAccent1" refType="h" fact="0.6"/>
              <dgm:constr type="l" for="ch" forName="Child1" refType="w" fact="0.0254"/>
              <dgm:constr type="t" for="ch" forName="Child1" refType="h" fact="0.2"/>
              <dgm:constr type="w" for="ch" forName="Child1" refType="w" fact="0.1747"/>
              <dgm:constr type="h" for="ch" forName="Child1" refType="h" fact="0.6"/>
              <dgm:constr type="l" for="ch" forName="Parent1" refType="w" fact="0"/>
              <dgm:constr type="t" for="ch" forName="Parent1" refType="h" fact="0.1"/>
              <dgm:constr type="w" for="ch" forName="Parent1" refType="w" fact="0.2001"/>
              <dgm:constr type="h" for="ch" forName="Parent1" refType="h" fact="0.1"/>
              <dgm:constr type="l" for="ch" forName="ChildAccent2" refType="w" fact="0.2001"/>
              <dgm:constr type="t" for="ch" forName="ChildAccent2" refType="h" fact="0.2"/>
              <dgm:constr type="w" for="ch" forName="ChildAccent2" refType="w" fact="0.2001"/>
              <dgm:constr type="h" for="ch" forName="ChildAccent2" refType="h" fact="0.65"/>
              <dgm:constr type="l" for="ch" forName="Child2" refType="w" fact="0.2255"/>
              <dgm:constr type="t" for="ch" forName="Child2" refType="h" fact="0.2"/>
              <dgm:constr type="w" for="ch" forName="Child2" refType="w" fact="0.1747"/>
              <dgm:constr type="h" for="ch" forName="Child2" refType="h" fact="0.65"/>
              <dgm:constr type="l" for="ch" forName="Parent2" refType="w" fact="0.2001"/>
              <dgm:constr type="t" for="ch" forName="Parent2" refType="h" fact="0.075"/>
              <dgm:constr type="w" for="ch" forName="Parent2" refType="w" fact="0.2001"/>
              <dgm:constr type="h" for="ch" forName="Parent2" refType="h" fact="0.125"/>
              <dgm:constr type="l" for="ch" forName="ChildAccent3" refType="w" fact="0.4002"/>
              <dgm:constr type="t" for="ch" forName="ChildAccent3" refType="h" fact="0.2"/>
              <dgm:constr type="w" for="ch" forName="ChildAccent3" refType="w" fact="0.2001"/>
              <dgm:constr type="h" for="ch" forName="ChildAccent3" refType="h" fact="0.7"/>
              <dgm:constr type="l" for="ch" forName="Child3" refType="w" fact="0.4256"/>
              <dgm:constr type="t" for="ch" forName="Child3" refType="h" fact="0.2"/>
              <dgm:constr type="w" for="ch" forName="Child3" refType="w" fact="0.1747"/>
              <dgm:constr type="h" for="ch" forName="Child3" refType="h" fact="0.7"/>
              <dgm:constr type="l" for="ch" forName="Parent3" refType="w" fact="0.4002"/>
              <dgm:constr type="t" for="ch" forName="Parent3" refType="h" fact="0.0508"/>
              <dgm:constr type="w" for="ch" forName="Parent3" refType="w" fact="0.2001"/>
              <dgm:constr type="h" for="ch" forName="Parent3" refType="h" fact="0.15"/>
              <dgm:constr type="l" for="ch" forName="ChildAccent4" refType="w" fact="0.6003"/>
              <dgm:constr type="t" for="ch" forName="ChildAccent4" refType="h" fact="0.2"/>
              <dgm:constr type="w" for="ch" forName="ChildAccent4" refType="w" fact="0.2001"/>
              <dgm:constr type="h" for="ch" forName="ChildAccent4" refType="h" fact="0.75"/>
              <dgm:constr type="l" for="ch" forName="Child4" refType="w" fact="0.6257"/>
              <dgm:constr type="t" for="ch" forName="Child4" refType="h" fact="0.2"/>
              <dgm:constr type="w" for="ch" forName="Child4" refType="w" fact="0.1747"/>
              <dgm:constr type="h" for="ch" forName="Child4" refType="h" fact="0.75"/>
              <dgm:constr type="l" for="ch" forName="Parent4" refType="w" fact="0.6003"/>
              <dgm:constr type="t" for="ch" forName="Parent4" refType="h" fact="0.025"/>
              <dgm:constr type="w" for="ch" forName="Parent4" refType="w" fact="0.2001"/>
              <dgm:constr type="h" for="ch" forName="Parent4" refType="h" fact="0.175"/>
              <dgm:constr type="l" for="ch" forName="ChildAccent5" refType="w" fact="0.7999"/>
              <dgm:constr type="t" for="ch" forName="ChildAccent5" refType="h" fact="0.2"/>
              <dgm:constr type="w" for="ch" forName="ChildAccent5" refType="w" fact="0.2001"/>
              <dgm:constr type="h" for="ch" forName="ChildAccent5" refType="h" fact="0.8"/>
              <dgm:constr type="l" for="ch" forName="Child5" refType="w" fact="0.8253"/>
              <dgm:constr type="t" for="ch" forName="Child5" refType="h" fact="0.2"/>
              <dgm:constr type="w" for="ch" forName="Child5" refType="w" fact="0.1747"/>
              <dgm:constr type="h" for="ch" forName="Child5" refType="h" fact="0.8"/>
              <dgm:constr type="l" for="ch" forName="Parent5" refType="w" fact="0.7999"/>
              <dgm:constr type="t" for="ch" forName="Parent5" refType="h" fact="0"/>
              <dgm:constr type="w" for="ch" forName="Parent5" refType="w" fact="0.2001"/>
              <dgm:constr type="h" for="ch" forName="Parent5" refType="h" fact="0.2"/>
            </dgm:constrLst>
          </dgm:if>
          <dgm:if name="Name9" axis="ch" ptType="node" func="cnt" op="equ" val="6">
            <dgm:alg type="composite">
              <dgm:param type="ar" val="1.756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ChildAccent1" refType="w" fact="0"/>
              <dgm:constr type="t" for="ch" forName="ChildAccent1" refType="h" fact="0.2087"/>
              <dgm:constr type="w" for="ch" forName="ChildAccent1" refType="w" fact="0.167"/>
              <dgm:constr type="h" for="ch" forName="ChildAccent1" refType="h" fact="0.5586"/>
              <dgm:constr type="l" for="ch" forName="Child1" refType="w" fact="0.0212"/>
              <dgm:constr type="t" for="ch" forName="Child1" refType="h" fact="0.2087"/>
              <dgm:constr type="w" for="ch" forName="Child1" refType="w" fact="0.1458"/>
              <dgm:constr type="h" for="ch" forName="Child1" refType="h" fact="0.5586"/>
              <dgm:constr type="l" for="ch" forName="Parent1" refType="w" fact="0"/>
              <dgm:constr type="t" for="ch" forName="Parent1" refType="h" fact="0.1156"/>
              <dgm:constr type="w" for="ch" forName="Parent1" refType="w" fact="0.167"/>
              <dgm:constr type="h" for="ch" forName="Parent1" refType="h" fact="0.0931"/>
              <dgm:constr type="l" for="ch" forName="ChildAccent2" refType="w" fact="0.167"/>
              <dgm:constr type="t" for="ch" forName="ChildAccent2" refType="h" fact="0.2087"/>
              <dgm:constr type="w" for="ch" forName="ChildAccent2" refType="w" fact="0.167"/>
              <dgm:constr type="h" for="ch" forName="ChildAccent2" refType="h" fact="0.6051"/>
              <dgm:constr type="l" for="ch" forName="Child2" refType="w" fact="0.1888"/>
              <dgm:constr type="t" for="ch" forName="Child2" refType="h" fact="0.2087"/>
              <dgm:constr type="w" for="ch" forName="Child2" refType="w" fact="0.1458"/>
              <dgm:constr type="h" for="ch" forName="Child2" refType="h" fact="0.6051"/>
              <dgm:constr type="l" for="ch" forName="Parent2" refType="w" fact="0.167"/>
              <dgm:constr type="t" for="ch" forName="Parent2" refType="h" fact="0.0923"/>
              <dgm:constr type="w" for="ch" forName="Parent2" refType="w" fact="0.167"/>
              <dgm:constr type="h" for="ch" forName="Parent2" refType="h" fact="0.1164"/>
              <dgm:constr type="l" for="ch" forName="ChildAccent3" refType="w" fact="0.3339"/>
              <dgm:constr type="t" for="ch" forName="ChildAccent3" refType="h" fact="0.2087"/>
              <dgm:constr type="w" for="ch" forName="ChildAccent3" refType="w" fact="0.167"/>
              <dgm:constr type="h" for="ch" forName="ChildAccent3" refType="h" fact="0.6517"/>
              <dgm:constr type="l" for="ch" forName="Child3" refType="w" fact="0.3551"/>
              <dgm:constr type="t" for="ch" forName="Child3" refType="h" fact="0.2087"/>
              <dgm:constr type="w" for="ch" forName="Child3" refType="w" fact="0.1458"/>
              <dgm:constr type="h" for="ch" forName="Child3" refType="h" fact="0.6517"/>
              <dgm:constr type="l" for="ch" forName="Parent3" refType="w" fact="0.3339"/>
              <dgm:constr type="t" for="ch" forName="Parent3" refType="h" fact="0.0698"/>
              <dgm:constr type="w" for="ch" forName="Parent3" refType="w" fact="0.167"/>
              <dgm:constr type="h" for="ch" forName="Parent3" refType="h" fact="0.1396"/>
              <dgm:constr type="l" for="ch" forName="ChildAccent4" refType="w" fact="0.5009"/>
              <dgm:constr type="t" for="ch" forName="ChildAccent4" refType="h" fact="0.2087"/>
              <dgm:constr type="w" for="ch" forName="ChildAccent4" refType="w" fact="0.167"/>
              <dgm:constr type="h" for="ch" forName="ChildAccent4" refType="h" fact="0.6982"/>
              <dgm:constr type="l" for="ch" forName="Child4" refType="w" fact="0.5221"/>
              <dgm:constr type="t" for="ch" forName="Child4" refType="h" fact="0.2087"/>
              <dgm:constr type="w" for="ch" forName="Child4" refType="w" fact="0.1458"/>
              <dgm:constr type="h" for="ch" forName="Child4" refType="h" fact="0.6982"/>
              <dgm:constr type="l" for="ch" forName="Parent4" refType="w" fact="0.501"/>
              <dgm:constr type="t" for="ch" forName="Parent4" refType="h" fact="0.0458"/>
              <dgm:constr type="w" for="ch" forName="Parent4" refType="w" fact="0.167"/>
              <dgm:constr type="h" for="ch" forName="Parent4" refType="h" fact="0.1629"/>
              <dgm:constr type="l" for="ch" forName="ChildAccent5" refType="w" fact="0.6674"/>
              <dgm:constr type="t" for="ch" forName="ChildAccent5" refType="h" fact="0.2087"/>
              <dgm:constr type="w" for="ch" forName="ChildAccent5" refType="w" fact="0.167"/>
              <dgm:constr type="h" for="ch" forName="ChildAccent5" refType="h" fact="0.7448"/>
              <dgm:constr type="l" for="ch" forName="Child5" refType="w" fact="0.6886"/>
              <dgm:constr type="t" for="ch" forName="Child5" refType="h" fact="0.2087"/>
              <dgm:constr type="w" for="ch" forName="Child5" refType="w" fact="0.1458"/>
              <dgm:constr type="h" for="ch" forName="Child5" refType="h" fact="0.7448"/>
              <dgm:constr type="l" for="ch" forName="Parent5" refType="w" fact="0.668"/>
              <dgm:constr type="t" for="ch" forName="Parent5" refType="h" fact="0.0225"/>
              <dgm:constr type="w" for="ch" forName="Parent5" refType="w" fact="0.167"/>
              <dgm:constr type="h" for="ch" forName="Parent5" refType="h" fact="0.1862"/>
              <dgm:constr type="l" for="ch" forName="ChildAccent6" refType="w" fact="0.833"/>
              <dgm:constr type="t" for="ch" forName="ChildAccent6" refType="h" fact="0.2087"/>
              <dgm:constr type="w" for="ch" forName="ChildAccent6" refType="w" fact="0.167"/>
              <dgm:constr type="h" for="ch" forName="ChildAccent6" refType="h" fact="0.7913"/>
              <dgm:constr type="l" for="ch" forName="Child6" refType="w" fact="0.8542"/>
              <dgm:constr type="t" for="ch" forName="Child6" refType="h" fact="0.2087"/>
              <dgm:constr type="w" for="ch" forName="Child6" refType="w" fact="0.1458"/>
              <dgm:constr type="h" for="ch" forName="Child6" refType="h" fact="0.7913"/>
              <dgm:constr type="l" for="ch" forName="Parent6" refType="w" fact="0.835"/>
              <dgm:constr type="t" for="ch" forName="Parent6" refType="h" fact="0"/>
              <dgm:constr type="w" for="ch" forName="Parent6" refType="w" fact="0.165"/>
              <dgm:constr type="h" for="ch" forName="Parent6" refType="h" fact="0.2095"/>
            </dgm:constrLst>
          </dgm:if>
          <dgm:else name="Name10">
            <dgm:alg type="composite">
              <dgm:param type="ar" val="1.9137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ChildAccent1" refType="w" fact="0"/>
              <dgm:constr type="t" for="ch" forName="ChildAccent1" refType="h" fact="0.2168"/>
              <dgm:constr type="w" for="ch" forName="ChildAccent1" refType="w" fact="0.1432"/>
              <dgm:constr type="h" for="ch" forName="ChildAccent1" refType="h" fact="0.5221"/>
              <dgm:constr type="l" for="ch" forName="Child1" refType="w" fact="0.0182"/>
              <dgm:constr type="t" for="ch" forName="Child1" refType="h" fact="0.2168"/>
              <dgm:constr type="w" for="ch" forName="Child1" refType="w" fact="0.125"/>
              <dgm:constr type="h" for="ch" forName="Child1" refType="h" fact="0.5221"/>
              <dgm:constr type="l" for="ch" forName="Parent1" refType="w" fact="0"/>
              <dgm:constr type="t" for="ch" forName="Parent1" refType="h" fact="0.1298"/>
              <dgm:constr type="w" for="ch" forName="Parent1" refType="w" fact="0.1432"/>
              <dgm:constr type="h" for="ch" forName="Parent1" refType="h" fact="0.087"/>
              <dgm:constr type="l" for="ch" forName="ChildAccent2" refType="w" fact="0.1432"/>
              <dgm:constr type="t" for="ch" forName="ChildAccent2" refType="h" fact="0.2168"/>
              <dgm:constr type="w" for="ch" forName="ChildAccent2" refType="w" fact="0.1432"/>
              <dgm:constr type="h" for="ch" forName="ChildAccent2" refType="h" fact="0.5656"/>
              <dgm:constr type="l" for="ch" forName="Child2" refType="w" fact="0.1614"/>
              <dgm:constr type="t" for="ch" forName="Child2" refType="h" fact="0.2168"/>
              <dgm:constr type="w" for="ch" forName="Child2" refType="w" fact="0.125"/>
              <dgm:constr type="h" for="ch" forName="Child2" refType="h" fact="0.5656"/>
              <dgm:constr type="l" for="ch" forName="Parent2" refType="w" fact="0.1432"/>
              <dgm:constr type="t" for="ch" forName="Parent2" refType="h" fact="0.108"/>
              <dgm:constr type="w" for="ch" forName="Parent2" refType="w" fact="0.1432"/>
              <dgm:constr type="h" for="ch" forName="Parent2" refType="h" fact="0.1088"/>
              <dgm:constr type="l" for="ch" forName="ChildAccent3" refType="w" fact="0.2865"/>
              <dgm:constr type="t" for="ch" forName="ChildAccent3" refType="h" fact="0.2168"/>
              <dgm:constr type="w" for="ch" forName="ChildAccent3" refType="w" fact="0.1432"/>
              <dgm:constr type="h" for="ch" forName="ChildAccent3" refType="h" fact="0.6091"/>
              <dgm:constr type="l" for="ch" forName="Child3" refType="w" fact="0.3047"/>
              <dgm:constr type="t" for="ch" forName="Child3" refType="h" fact="0.2168"/>
              <dgm:constr type="w" for="ch" forName="Child3" refType="w" fact="0.125"/>
              <dgm:constr type="h" for="ch" forName="Child3" refType="h" fact="0.6091"/>
              <dgm:constr type="l" for="ch" forName="Parent3" refType="w" fact="0.2865"/>
              <dgm:constr type="t" for="ch" forName="Parent3" refType="h" fact="0.087"/>
              <dgm:constr type="w" for="ch" forName="Parent3" refType="w" fact="0.1432"/>
              <dgm:constr type="h" for="ch" forName="Parent3" refType="h" fact="0.1305"/>
              <dgm:constr type="l" for="ch" forName="ChildAccent4" refType="w" fact="0.4297"/>
              <dgm:constr type="t" for="ch" forName="ChildAccent4" refType="h" fact="0.2168"/>
              <dgm:constr type="w" for="ch" forName="ChildAccent4" refType="w" fact="0.1432"/>
              <dgm:constr type="h" for="ch" forName="ChildAccent4" refType="h" fact="0.6526"/>
              <dgm:constr type="l" for="ch" forName="Child4" refType="w" fact="0.4479"/>
              <dgm:constr type="t" for="ch" forName="Child4" refType="h" fact="0.2168"/>
              <dgm:constr type="w" for="ch" forName="Child4" refType="w" fact="0.125"/>
              <dgm:constr type="h" for="ch" forName="Child4" refType="h" fact="0.6526"/>
              <dgm:constr type="l" for="ch" forName="Parent4" refType="w" fact="0.4297"/>
              <dgm:constr type="t" for="ch" forName="Parent4" refType="h" fact="0.0645"/>
              <dgm:constr type="w" for="ch" forName="Parent4" refType="w" fact="0.1432"/>
              <dgm:constr type="h" for="ch" forName="Parent4" refType="h" fact="0.1523"/>
              <dgm:constr type="l" for="ch" forName="ChildAccent5" refType="w" fact="0.5726"/>
              <dgm:constr type="t" for="ch" forName="ChildAccent5" refType="h" fact="0.2168"/>
              <dgm:constr type="w" for="ch" forName="ChildAccent5" refType="w" fact="0.1432"/>
              <dgm:constr type="h" for="ch" forName="ChildAccent5" refType="h" fact="0.6962"/>
              <dgm:constr type="l" for="ch" forName="Child5" refType="w" fact="0.5908"/>
              <dgm:constr type="t" for="ch" forName="Child5" refType="h" fact="0.2168"/>
              <dgm:constr type="w" for="ch" forName="Child5" refType="w" fact="0.125"/>
              <dgm:constr type="h" for="ch" forName="Child5" refType="h" fact="0.6962"/>
              <dgm:constr type="l" for="ch" forName="Parent5" refType="w" fact="0.5726"/>
              <dgm:constr type="t" for="ch" forName="Parent5" refType="h" fact="0.0428"/>
              <dgm:constr type="w" for="ch" forName="Parent5" refType="w" fact="0.1432"/>
              <dgm:constr type="h" for="ch" forName="Parent5" refType="h" fact="0.174"/>
              <dgm:constr type="l" for="ch" forName="ChildAccent6" refType="w" fact="0.7147"/>
              <dgm:constr type="t" for="ch" forName="ChildAccent6" refType="h" fact="0.2168"/>
              <dgm:constr type="w" for="ch" forName="ChildAccent6" refType="w" fact="0.1432"/>
              <dgm:constr type="h" for="ch" forName="ChildAccent6" refType="h" fact="0.7397"/>
              <dgm:constr type="l" for="ch" forName="Child6" refType="w" fact="0.7329"/>
              <dgm:constr type="t" for="ch" forName="Child6" refType="h" fact="0.2168"/>
              <dgm:constr type="w" for="ch" forName="Child6" refType="w" fact="0.125"/>
              <dgm:constr type="h" for="ch" forName="Child6" refType="h" fact="0.7397"/>
              <dgm:constr type="l" for="ch" forName="Parent6" refType="w" fact="0.716"/>
              <dgm:constr type="t" for="ch" forName="Parent6" refType="h" fact="0.0217"/>
              <dgm:constr type="w" for="ch" forName="Parent6" refType="w" fact="0.1424"/>
              <dgm:constr type="h" for="ch" forName="Parent6" refType="h" fact="0.1958"/>
              <dgm:constr type="l" for="ch" forName="ChildAccent7" refType="w" fact="0.8568"/>
              <dgm:constr type="t" for="ch" forName="ChildAccent7" refType="h" fact="0.2168"/>
              <dgm:constr type="w" for="ch" forName="ChildAccent7" refType="w" fact="0.1432"/>
              <dgm:constr type="h" for="ch" forName="ChildAccent7" refType="h" fact="0.7832"/>
              <dgm:constr type="l" for="ch" forName="Child7" refType="w" fact="0.875"/>
              <dgm:constr type="t" for="ch" forName="Child7" refType="h" fact="0.2168"/>
              <dgm:constr type="w" for="ch" forName="Child7" refType="w" fact="0.125"/>
              <dgm:constr type="h" for="ch" forName="Child7" refType="h" fact="0.7832"/>
              <dgm:constr type="l" for="ch" forName="Parent7" refType="w" fact="0.8577"/>
              <dgm:constr type="t" for="ch" forName="Parent7" refType="h" fact="0"/>
              <dgm:constr type="w" for="ch" forName="Parent7" refType="w" fact="0.1423"/>
              <dgm:constr type="h" for="ch" forName="Parent7" refType="h" fact="0.2175"/>
            </dgm:constrLst>
          </dgm:else>
        </dgm:choose>
      </dgm:if>
      <dgm:else name="Name11">
        <dgm:choose name="Name12">
          <dgm:if name="Name13" axis="ch" ptType="node" func="cnt" op="equ" val="1">
            <dgm:alg type="composite">
              <dgm:param type="ar" val="0.45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Accent1" refType="w" fact="0"/>
              <dgm:constr type="t" for="ch" forName="ChildAccent1" refType="h" fact="0.1429"/>
              <dgm:constr type="w" for="ch" forName="ChildAccent1" refType="w"/>
              <dgm:constr type="h" for="ch" forName="ChildAccent1" refType="h" fact="0.8571"/>
              <dgm:constr type="l" for="ch" forName="Child1" refType="w" fact="0"/>
              <dgm:constr type="t" for="ch" forName="Child1" refType="h" fact="0.1429"/>
              <dgm:constr type="w" for="ch" forName="Child1" refType="w" fact="0.873"/>
              <dgm:constr type="h" for="ch" forName="Child1" refType="h" fact="0.8571"/>
              <dgm:constr type="l" for="ch" forName="Parent1" refType="w" fact="0"/>
              <dgm:constr type="t" for="ch" forName="Parent1" refType="h" fact="0"/>
              <dgm:constr type="w" for="ch" forName="Parent1" refType="w"/>
              <dgm:constr type="h" for="ch" forName="Parent1" refType="h" fact="0.1429"/>
            </dgm:constrLst>
          </dgm:if>
          <dgm:if name="Name14" axis="ch" ptType="node" func="cnt" op="equ" val="2">
            <dgm:alg type="composite">
              <dgm:param type="ar" val="0.812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Child2" refType="w" fact="0"/>
              <dgm:constr type="t" for="ch" forName="Child2" refType="h" fact="0.1613"/>
              <dgm:constr type="w" for="ch" forName="Child2" refType="w" fact="0.4365"/>
              <dgm:constr type="h" for="ch" forName="Child2" refType="h" fact="0.8387"/>
              <dgm:constr type="l" for="ch" forName="Child1" refType="w" fact="0.5"/>
              <dgm:constr type="t" for="ch" forName="Child1" refType="h" fact="0.1613"/>
              <dgm:constr type="w" for="ch" forName="Child1" refType="w" fact="0.4365"/>
              <dgm:constr type="h" for="ch" forName="Child1" refType="h" fact="0.7742"/>
              <dgm:constr type="l" for="ch" forName="ChildAccent1" refType="w" fact="0.5"/>
              <dgm:constr type="t" for="ch" forName="ChildAccent1" refType="h" fact="0.1613"/>
              <dgm:constr type="w" for="ch" forName="ChildAccent1" refType="w" fact="0.5"/>
              <dgm:constr type="h" for="ch" forName="ChildAccent1" refType="h" fact="0.7742"/>
              <dgm:constr type="l" for="ch" forName="Parent1" refType="w" fact="0.5"/>
              <dgm:constr type="t" for="ch" forName="Parent1" refType="h" fact="0.0323"/>
              <dgm:constr type="w" for="ch" forName="Parent1" refType="w" fact="0.5"/>
              <dgm:constr type="h" for="ch" forName="Parent1" refType="h" fact="0.129"/>
              <dgm:constr type="l" for="ch" forName="ChildAccent2" refType="w" fact="0"/>
              <dgm:constr type="t" for="ch" forName="ChildAccent2" refType="h" fact="0.1613"/>
              <dgm:constr type="w" for="ch" forName="ChildAccent2" refType="w" fact="0.5"/>
              <dgm:constr type="h" for="ch" forName="ChildAccent2" refType="h" fact="0.8387"/>
              <dgm:constr type="l" for="ch" forName="Parent2" refType="w" fact="0"/>
              <dgm:constr type="t" for="ch" forName="Parent2" refType="h" fact="0"/>
              <dgm:constr type="w" for="ch" forName="Parent2" refType="w" fact="0.5"/>
              <dgm:constr type="h" for="ch" forName="Parent2" refType="h" fact="0.1613"/>
            </dgm:constrLst>
          </dgm:if>
          <dgm:if name="Name15" axis="ch" ptType="node" func="cnt" op="equ" val="3">
            <dgm:alg type="composite">
              <dgm:param type="ar" val="1.112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Child3" refType="w" fact="0"/>
              <dgm:constr type="t" for="ch" forName="Child3" refType="h" fact="0.1757"/>
              <dgm:constr type="w" for="ch" forName="Child3" refType="w" fact="0.291"/>
              <dgm:constr type="h" for="ch" forName="Child3" refType="h" fact="0.8243"/>
              <dgm:constr type="l" for="ch" forName="Child2" refType="w" fact="0.3333"/>
              <dgm:constr type="t" for="ch" forName="Child2" refType="h" fact="0.1757"/>
              <dgm:constr type="w" for="ch" forName="Child2" refType="w" fact="0.291"/>
              <dgm:constr type="h" for="ch" forName="Child2" refType="h" fact="0.7655"/>
              <dgm:constr type="l" for="ch" forName="Child1" refType="w" fact="0.6667"/>
              <dgm:constr type="t" for="ch" forName="Child1" refType="h" fact="0.1757"/>
              <dgm:constr type="w" for="ch" forName="Child1" refType="w" fact="0.291"/>
              <dgm:constr type="h" for="ch" forName="Child1" refType="h" fact="0.7066"/>
              <dgm:constr type="l" for="ch" forName="ChildAccent1" refType="w" fact="0.6667"/>
              <dgm:constr type="t" for="ch" forName="ChildAccent1" refType="h" fact="0.1757"/>
              <dgm:constr type="w" for="ch" forName="ChildAccent1" refType="w" fact="0.3333"/>
              <dgm:constr type="h" for="ch" forName="ChildAccent1" refType="h" fact="0.7066"/>
              <dgm:constr type="l" for="ch" forName="Parent1" refType="w" fact="0.6667"/>
              <dgm:constr type="t" for="ch" forName="Parent1" refType="h" fact="0.0579"/>
              <dgm:constr type="w" for="ch" forName="Parent1" refType="w" fact="0.3333"/>
              <dgm:constr type="h" for="ch" forName="Parent1" refType="h" fact="0.1178"/>
              <dgm:constr type="l" for="ch" forName="ChildAccent2" refType="w" fact="0.3333"/>
              <dgm:constr type="t" for="ch" forName="ChildAccent2" refType="h" fact="0.1757"/>
              <dgm:constr type="w" for="ch" forName="ChildAccent2" refType="w" fact="0.3333"/>
              <dgm:constr type="h" for="ch" forName="ChildAccent2" refType="h" fact="0.7655"/>
              <dgm:constr type="l" for="ch" forName="Parent2" refType="w" fact="0.3333"/>
              <dgm:constr type="t" for="ch" forName="Parent2" refType="h" fact="0.0285"/>
              <dgm:constr type="w" for="ch" forName="Parent2" refType="w" fact="0.3333"/>
              <dgm:constr type="h" for="ch" forName="Parent2" refType="h" fact="0.1472"/>
              <dgm:constr type="l" for="ch" forName="ChildAccent3" refType="w" fact="0"/>
              <dgm:constr type="t" for="ch" forName="ChildAccent3" refType="h" fact="0.1757"/>
              <dgm:constr type="w" for="ch" forName="ChildAccent3" refType="w" fact="0.3333"/>
              <dgm:constr type="h" for="ch" forName="ChildAccent3" refType="h" fact="0.8243"/>
              <dgm:constr type="l" for="ch" forName="Parent3" refType="w" fact="0"/>
              <dgm:constr type="t" for="ch" forName="Parent3" refType="h" fact="0"/>
              <dgm:constr type="w" for="ch" forName="Parent3" refType="w" fact="0.3333"/>
              <dgm:constr type="h" for="ch" forName="Parent3" refType="h" fact="0.176"/>
            </dgm:constrLst>
          </dgm:if>
          <dgm:if name="Name16" axis="ch" ptType="node" func="cnt" op="equ" val="4">
            <dgm:alg type="composite">
              <dgm:param type="ar" val="1.3622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Child4" refType="w" fact="0"/>
              <dgm:constr type="t" for="ch" forName="Child4" refType="h" fact="0.1892"/>
              <dgm:constr type="w" for="ch" forName="Child4" refType="w" fact="0.2183"/>
              <dgm:constr type="h" for="ch" forName="Child4" refType="h" fact="0.8108"/>
              <dgm:constr type="l" for="ch" forName="Child3" refType="w" fact="0.25"/>
              <dgm:constr type="t" for="ch" forName="Child3" refType="h" fact="0.1892"/>
              <dgm:constr type="w" for="ch" forName="Child3" refType="w" fact="0.2183"/>
              <dgm:constr type="h" for="ch" forName="Child3" refType="h" fact="0.7568"/>
              <dgm:constr type="l" for="ch" forName="Child2" refType="w" fact="0.5"/>
              <dgm:constr type="t" for="ch" forName="Child2" refType="h" fact="0.1892"/>
              <dgm:constr type="w" for="ch" forName="Child2" refType="w" fact="0.2183"/>
              <dgm:constr type="h" for="ch" forName="Child2" refType="h" fact="0.7027"/>
              <dgm:constr type="l" for="ch" forName="Child1" refType="w" fact="0.75"/>
              <dgm:constr type="t" for="ch" forName="Child1" refType="h" fact="0.1892"/>
              <dgm:constr type="w" for="ch" forName="Child1" refType="w" fact="0.2183"/>
              <dgm:constr type="h" for="ch" forName="Child1" refType="h" fact="0.6486"/>
              <dgm:constr type="l" for="ch" forName="ChildAccent1" refType="w" fact="0.75"/>
              <dgm:constr type="t" for="ch" forName="ChildAccent1" refType="h" fact="0.1892"/>
              <dgm:constr type="w" for="ch" forName="ChildAccent1" refType="w" fact="0.25"/>
              <dgm:constr type="h" for="ch" forName="ChildAccent1" refType="h" fact="0.6486"/>
              <dgm:constr type="l" for="ch" forName="Parent1" refType="w" fact="0.75"/>
              <dgm:constr type="t" for="ch" forName="Parent1" refType="h" fact="0.0811"/>
              <dgm:constr type="w" for="ch" forName="Parent1" refType="w" fact="0.25"/>
              <dgm:constr type="h" for="ch" forName="Parent1" refType="h" fact="0.1081"/>
              <dgm:constr type="l" for="ch" forName="ChildAccent2" refType="w" fact="0.5"/>
              <dgm:constr type="t" for="ch" forName="ChildAccent2" refType="h" fact="0.1892"/>
              <dgm:constr type="w" for="ch" forName="ChildAccent2" refType="w" fact="0.25"/>
              <dgm:constr type="h" for="ch" forName="ChildAccent2" refType="h" fact="0.7027"/>
              <dgm:constr type="l" for="ch" forName="Parent2" refType="w" fact="0.5"/>
              <dgm:constr type="t" for="ch" forName="Parent2" refType="h" fact="0.0541"/>
              <dgm:constr type="w" for="ch" forName="Parent2" refType="w" fact="0.25"/>
              <dgm:constr type="h" for="ch" forName="Parent2" refType="h" fact="0.1351"/>
              <dgm:constr type="l" for="ch" forName="ChildAccent3" refType="w" fact="0.25"/>
              <dgm:constr type="t" for="ch" forName="ChildAccent3" refType="h" fact="0.1892"/>
              <dgm:constr type="w" for="ch" forName="ChildAccent3" refType="w" fact="0.25"/>
              <dgm:constr type="h" for="ch" forName="ChildAccent3" refType="h" fact="0.7568"/>
              <dgm:constr type="l" for="ch" forName="Parent3" refType="w" fact="0.25"/>
              <dgm:constr type="t" for="ch" forName="Parent3" refType="h" fact="0.0279"/>
              <dgm:constr type="w" for="ch" forName="Parent3" refType="w" fact="0.25"/>
              <dgm:constr type="h" for="ch" forName="Parent3" refType="h" fact="0.161"/>
              <dgm:constr type="l" for="ch" forName="ChildAccent4" refType="w" fact="0"/>
              <dgm:constr type="t" for="ch" forName="ChildAccent4" refType="h" fact="0.1892"/>
              <dgm:constr type="w" for="ch" forName="ChildAccent4" refType="w" fact="0.25"/>
              <dgm:constr type="h" for="ch" forName="ChildAccent4" refType="h" fact="0.8108"/>
              <dgm:constr type="l" for="ch" forName="Parent4" refType="w" fact="0"/>
              <dgm:constr type="t" for="ch" forName="Parent4" refType="h" fact="0"/>
              <dgm:constr type="w" for="ch" forName="Parent4" refType="w" fact="0.25"/>
              <dgm:constr type="h" for="ch" forName="Parent4" refType="h" fact="0.1892"/>
            </dgm:constrLst>
          </dgm:if>
          <dgm:if name="Name17" axis="ch" ptType="node" func="cnt" op="equ" val="5">
            <dgm:alg type="composite">
              <dgm:param type="ar" val="1.5742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Child5" refType="w" fact="0"/>
              <dgm:constr type="t" for="ch" forName="Child5" refType="h" fact="0.2"/>
              <dgm:constr type="w" for="ch" forName="Child5" refType="w" fact="0.1747"/>
              <dgm:constr type="h" for="ch" forName="Child5" refType="h" fact="0.8"/>
              <dgm:constr type="l" for="ch" forName="Child4" refType="w" fact="0.2001"/>
              <dgm:constr type="t" for="ch" forName="Child4" refType="h" fact="0.2"/>
              <dgm:constr type="w" for="ch" forName="Child4" refType="w" fact="0.1747"/>
              <dgm:constr type="h" for="ch" forName="Child4" refType="h" fact="0.75"/>
              <dgm:constr type="l" for="ch" forName="Child3" refType="w" fact="0.4002"/>
              <dgm:constr type="t" for="ch" forName="Child3" refType="h" fact="0.2"/>
              <dgm:constr type="w" for="ch" forName="Child3" refType="w" fact="0.1747"/>
              <dgm:constr type="h" for="ch" forName="Child3" refType="h" fact="0.7"/>
              <dgm:constr type="l" for="ch" forName="Child2" refType="w" fact="0.6003"/>
              <dgm:constr type="t" for="ch" forName="Child2" refType="h" fact="0.2"/>
              <dgm:constr type="w" for="ch" forName="Child2" refType="w" fact="0.1747"/>
              <dgm:constr type="h" for="ch" forName="Child2" refType="h" fact="0.65"/>
              <dgm:constr type="l" for="ch" forName="Child1" refType="w" fact="0.7999"/>
              <dgm:constr type="t" for="ch" forName="Child1" refType="h" fact="0.2"/>
              <dgm:constr type="w" for="ch" forName="Child1" refType="w" fact="0.1747"/>
              <dgm:constr type="h" for="ch" forName="Child1" refType="h" fact="0.6"/>
              <dgm:constr type="l" for="ch" forName="ChildAccent1" refType="w" fact="0.7999"/>
              <dgm:constr type="t" for="ch" forName="ChildAccent1" refType="h" fact="0.2"/>
              <dgm:constr type="w" for="ch" forName="ChildAccent1" refType="w" fact="0.2001"/>
              <dgm:constr type="h" for="ch" forName="ChildAccent1" refType="h" fact="0.6"/>
              <dgm:constr type="l" for="ch" forName="Parent1" refType="w" fact="0.7999"/>
              <dgm:constr type="t" for="ch" forName="Parent1" refType="h" fact="0.1"/>
              <dgm:constr type="w" for="ch" forName="Parent1" refType="w" fact="0.2001"/>
              <dgm:constr type="h" for="ch" forName="Parent1" refType="h" fact="0.1"/>
              <dgm:constr type="l" for="ch" forName="ChildAccent2" refType="w" fact="0.6003"/>
              <dgm:constr type="t" for="ch" forName="ChildAccent2" refType="h" fact="0.2"/>
              <dgm:constr type="w" for="ch" forName="ChildAccent2" refType="w" fact="0.2001"/>
              <dgm:constr type="h" for="ch" forName="ChildAccent2" refType="h" fact="0.65"/>
              <dgm:constr type="l" for="ch" forName="Parent2" refType="w" fact="0.6003"/>
              <dgm:constr type="t" for="ch" forName="Parent2" refType="h" fact="0.075"/>
              <dgm:constr type="w" for="ch" forName="Parent2" refType="w" fact="0.2001"/>
              <dgm:constr type="h" for="ch" forName="Parent2" refType="h" fact="0.125"/>
              <dgm:constr type="l" for="ch" forName="ChildAccent3" refType="w" fact="0.4002"/>
              <dgm:constr type="t" for="ch" forName="ChildAccent3" refType="h" fact="0.2"/>
              <dgm:constr type="w" for="ch" forName="ChildAccent3" refType="w" fact="0.2001"/>
              <dgm:constr type="h" for="ch" forName="ChildAccent3" refType="h" fact="0.7"/>
              <dgm:constr type="l" for="ch" forName="Parent3" refType="w" fact="0.4002"/>
              <dgm:constr type="t" for="ch" forName="Parent3" refType="h" fact="0.0508"/>
              <dgm:constr type="w" for="ch" forName="Parent3" refType="w" fact="0.2001"/>
              <dgm:constr type="h" for="ch" forName="Parent3" refType="h" fact="0.15"/>
              <dgm:constr type="l" for="ch" forName="ChildAccent4" refType="w" fact="0.2001"/>
              <dgm:constr type="t" for="ch" forName="ChildAccent4" refType="h" fact="0.2"/>
              <dgm:constr type="w" for="ch" forName="ChildAccent4" refType="w" fact="0.2001"/>
              <dgm:constr type="h" for="ch" forName="ChildAccent4" refType="h" fact="0.75"/>
              <dgm:constr type="l" for="ch" forName="Parent4" refType="w" fact="0.2001"/>
              <dgm:constr type="t" for="ch" forName="Parent4" refType="h" fact="0.025"/>
              <dgm:constr type="w" for="ch" forName="Parent4" refType="w" fact="0.2001"/>
              <dgm:constr type="h" for="ch" forName="Parent4" refType="h" fact="0.175"/>
              <dgm:constr type="l" for="ch" forName="ChildAccent5" refType="w" fact="0"/>
              <dgm:constr type="t" for="ch" forName="ChildAccent5" refType="h" fact="0.2"/>
              <dgm:constr type="w" for="ch" forName="ChildAccent5" refType="w" fact="0.2001"/>
              <dgm:constr type="h" for="ch" forName="ChildAccent5" refType="h" fact="0.8"/>
              <dgm:constr type="l" for="ch" forName="Parent5" refType="w" fact="0"/>
              <dgm:constr type="t" for="ch" forName="Parent5" refType="h" fact="0"/>
              <dgm:constr type="w" for="ch" forName="Parent5" refType="w" fact="0.2001"/>
              <dgm:constr type="h" for="ch" forName="Parent5" refType="h" fact="0.2"/>
            </dgm:constrLst>
          </dgm:if>
          <dgm:if name="Name18" axis="ch" ptType="node" func="cnt" op="equ" val="6">
            <dgm:alg type="composite">
              <dgm:param type="ar" val="1.756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Child6" refType="w" fact="0"/>
              <dgm:constr type="t" for="ch" forName="Child6" refType="h" fact="0.2087"/>
              <dgm:constr type="w" for="ch" forName="Child6" refType="w" fact="0.1458"/>
              <dgm:constr type="h" for="ch" forName="Child6" refType="h" fact="0.7913"/>
              <dgm:constr type="l" for="ch" forName="Child5" refType="w" fact="0.167"/>
              <dgm:constr type="t" for="ch" forName="Child5" refType="h" fact="0.2087"/>
              <dgm:constr type="w" for="ch" forName="Child5" refType="w" fact="0.1458"/>
              <dgm:constr type="h" for="ch" forName="Child5" refType="h" fact="0.7448"/>
              <dgm:constr type="l" for="ch" forName="Child4" refType="w" fact="0.3339"/>
              <dgm:constr type="t" for="ch" forName="Child4" refType="h" fact="0.2087"/>
              <dgm:constr type="w" for="ch" forName="Child4" refType="w" fact="0.1458"/>
              <dgm:constr type="h" for="ch" forName="Child4" refType="h" fact="0.6982"/>
              <dgm:constr type="l" for="ch" forName="Child3" refType="w" fact="0.5009"/>
              <dgm:constr type="t" for="ch" forName="Child3" refType="h" fact="0.2087"/>
              <dgm:constr type="w" for="ch" forName="Child3" refType="w" fact="0.1458"/>
              <dgm:constr type="h" for="ch" forName="Child3" refType="h" fact="0.6517"/>
              <dgm:constr type="l" for="ch" forName="Child2" refType="w" fact="0.6674"/>
              <dgm:constr type="t" for="ch" forName="Child2" refType="h" fact="0.2087"/>
              <dgm:constr type="w" for="ch" forName="Child2" refType="w" fact="0.1458"/>
              <dgm:constr type="h" for="ch" forName="Child2" refType="h" fact="0.6051"/>
              <dgm:constr type="l" for="ch" forName="Child1" refType="w" fact="0.833"/>
              <dgm:constr type="t" for="ch" forName="Child1" refType="h" fact="0.2087"/>
              <dgm:constr type="w" for="ch" forName="Child1" refType="w" fact="0.1458"/>
              <dgm:constr type="h" for="ch" forName="Child1" refType="h" fact="0.5586"/>
              <dgm:constr type="l" for="ch" forName="ChildAccent1" refType="w" fact="0.833"/>
              <dgm:constr type="t" for="ch" forName="ChildAccent1" refType="h" fact="0.2087"/>
              <dgm:constr type="w" for="ch" forName="ChildAccent1" refType="w" fact="0.167"/>
              <dgm:constr type="h" for="ch" forName="ChildAccent1" refType="h" fact="0.5586"/>
              <dgm:constr type="l" for="ch" forName="Parent1" refType="w" fact="0.833"/>
              <dgm:constr type="t" for="ch" forName="Parent1" refType="h" fact="0.1156"/>
              <dgm:constr type="w" for="ch" forName="Parent1" refType="w" fact="0.167"/>
              <dgm:constr type="h" for="ch" forName="Parent1" refType="h" fact="0.0931"/>
              <dgm:constr type="l" for="ch" forName="ChildAccent2" refType="w" fact="0.6674"/>
              <dgm:constr type="t" for="ch" forName="ChildAccent2" refType="h" fact="0.2087"/>
              <dgm:constr type="w" for="ch" forName="ChildAccent2" refType="w" fact="0.167"/>
              <dgm:constr type="h" for="ch" forName="ChildAccent2" refType="h" fact="0.6051"/>
              <dgm:constr type="l" for="ch" forName="Parent2" refType="w" fact="0.6674"/>
              <dgm:constr type="t" for="ch" forName="Parent2" refType="h" fact="0.0923"/>
              <dgm:constr type="w" for="ch" forName="Parent2" refType="w" fact="0.165"/>
              <dgm:constr type="h" for="ch" forName="Parent2" refType="h" fact="0.1164"/>
              <dgm:constr type="l" for="ch" forName="ChildAccent3" refType="w" fact="0.5009"/>
              <dgm:constr type="t" for="ch" forName="ChildAccent3" refType="h" fact="0.2087"/>
              <dgm:constr type="w" for="ch" forName="ChildAccent3" refType="w" fact="0.167"/>
              <dgm:constr type="h" for="ch" forName="ChildAccent3" refType="h" fact="0.6517"/>
              <dgm:constr type="l" for="ch" forName="Parent3" refType="w" fact="0.5009"/>
              <dgm:constr type="t" for="ch" forName="Parent3" refType="h" fact="0.0698"/>
              <dgm:constr type="w" for="ch" forName="Parent3" refType="w" fact="0.166"/>
              <dgm:constr type="h" for="ch" forName="Parent3" refType="h" fact="0.1396"/>
              <dgm:constr type="l" for="ch" forName="ChildAccent4" refType="w" fact="0.3339"/>
              <dgm:constr type="t" for="ch" forName="ChildAccent4" refType="h" fact="0.2087"/>
              <dgm:constr type="w" for="ch" forName="ChildAccent4" refType="w" fact="0.167"/>
              <dgm:constr type="h" for="ch" forName="ChildAccent4" refType="h" fact="0.6982"/>
              <dgm:constr type="l" for="ch" forName="Parent4" refType="w" fact="0.3339"/>
              <dgm:constr type="t" for="ch" forName="Parent4" refType="h" fact="0.0458"/>
              <dgm:constr type="w" for="ch" forName="Parent4" refType="w" fact="0.167"/>
              <dgm:constr type="h" for="ch" forName="Parent4" refType="h" fact="0.1629"/>
              <dgm:constr type="l" for="ch" forName="ChildAccent5" refType="w" fact="0.167"/>
              <dgm:constr type="t" for="ch" forName="ChildAccent5" refType="h" fact="0.2087"/>
              <dgm:constr type="w" for="ch" forName="ChildAccent5" refType="w" fact="0.167"/>
              <dgm:constr type="h" for="ch" forName="ChildAccent5" refType="h" fact="0.7448"/>
              <dgm:constr type="l" for="ch" forName="Parent5" refType="w" fact="0.167"/>
              <dgm:constr type="t" for="ch" forName="Parent5" refType="h" fact="0.0225"/>
              <dgm:constr type="w" for="ch" forName="Parent5" refType="w" fact="0.167"/>
              <dgm:constr type="h" for="ch" forName="Parent5" refType="h" fact="0.1862"/>
              <dgm:constr type="l" for="ch" forName="ChildAccent6" refType="w" fact="0"/>
              <dgm:constr type="t" for="ch" forName="ChildAccent6" refType="h" fact="0.2087"/>
              <dgm:constr type="w" for="ch" forName="ChildAccent6" refType="w" fact="0.167"/>
              <dgm:constr type="h" for="ch" forName="ChildAccent6" refType="h" fact="0.7913"/>
              <dgm:constr type="l" for="ch" forName="Parent6" refType="w" fact="0"/>
              <dgm:constr type="t" for="ch" forName="Parent6" refType="h" fact="0"/>
              <dgm:constr type="w" for="ch" forName="Parent6" refType="w" fact="0.167"/>
              <dgm:constr type="h" for="ch" forName="Parent6" refType="h" fact="0.2095"/>
            </dgm:constrLst>
          </dgm:if>
          <dgm:else name="Name19">
            <dgm:alg type="composite">
              <dgm:param type="ar" val="1.9137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Child7" refType="w" fact="0"/>
              <dgm:constr type="t" for="ch" forName="Child7" refType="h" fact="0.2168"/>
              <dgm:constr type="w" for="ch" forName="Child7" refType="w" fact="0.125"/>
              <dgm:constr type="h" for="ch" forName="Child7" refType="h" fact="0.7832"/>
              <dgm:constr type="l" for="ch" forName="Child6" refType="w" fact="0.1432"/>
              <dgm:constr type="t" for="ch" forName="Child6" refType="h" fact="0.2168"/>
              <dgm:constr type="w" for="ch" forName="Child6" refType="w" fact="0.125"/>
              <dgm:constr type="h" for="ch" forName="Child6" refType="h" fact="0.7397"/>
              <dgm:constr type="l" for="ch" forName="Child5" refType="w" fact="0.2865"/>
              <dgm:constr type="t" for="ch" forName="Child5" refType="h" fact="0.2168"/>
              <dgm:constr type="w" for="ch" forName="Child5" refType="w" fact="0.125"/>
              <dgm:constr type="h" for="ch" forName="Child5" refType="h" fact="0.6962"/>
              <dgm:constr type="l" for="ch" forName="Child4" refType="w" fact="0.4297"/>
              <dgm:constr type="t" for="ch" forName="Child4" refType="h" fact="0.2168"/>
              <dgm:constr type="w" for="ch" forName="Child4" refType="w" fact="0.125"/>
              <dgm:constr type="h" for="ch" forName="Child4" refType="h" fact="0.6526"/>
              <dgm:constr type="l" for="ch" forName="Child3" refType="w" fact="0.5726"/>
              <dgm:constr type="t" for="ch" forName="Child3" refType="h" fact="0.2168"/>
              <dgm:constr type="w" for="ch" forName="Child3" refType="w" fact="0.125"/>
              <dgm:constr type="h" for="ch" forName="Child3" refType="h" fact="0.6091"/>
              <dgm:constr type="l" for="ch" forName="Child2" refType="w" fact="0.7147"/>
              <dgm:constr type="t" for="ch" forName="Child2" refType="h" fact="0.2168"/>
              <dgm:constr type="w" for="ch" forName="Child2" refType="w" fact="0.125"/>
              <dgm:constr type="h" for="ch" forName="Child2" refType="h" fact="0.5656"/>
              <dgm:constr type="l" for="ch" forName="Child1" refType="w" fact="0.8568"/>
              <dgm:constr type="t" for="ch" forName="Child1" refType="h" fact="0.2168"/>
              <dgm:constr type="w" for="ch" forName="Child1" refType="w" fact="0.125"/>
              <dgm:constr type="h" for="ch" forName="Child1" refType="h" fact="0.5221"/>
              <dgm:constr type="l" for="ch" forName="ChildAccent1" refType="w" fact="0.8568"/>
              <dgm:constr type="t" for="ch" forName="ChildAccent1" refType="h" fact="0.2168"/>
              <dgm:constr type="w" for="ch" forName="ChildAccent1" refType="w" fact="0.1432"/>
              <dgm:constr type="h" for="ch" forName="ChildAccent1" refType="h" fact="0.5221"/>
              <dgm:constr type="l" for="ch" forName="Parent1" refType="w" fact="0.8568"/>
              <dgm:constr type="t" for="ch" forName="Parent1" refType="h" fact="0.1298"/>
              <dgm:constr type="w" for="ch" forName="Parent1" refType="w" fact="0.1432"/>
              <dgm:constr type="h" for="ch" forName="Parent1" refType="h" fact="0.087"/>
              <dgm:constr type="l" for="ch" forName="ChildAccent2" refType="w" fact="0.7147"/>
              <dgm:constr type="t" for="ch" forName="ChildAccent2" refType="h" fact="0.2168"/>
              <dgm:constr type="w" for="ch" forName="ChildAccent2" refType="w" fact="0.1432"/>
              <dgm:constr type="h" for="ch" forName="ChildAccent2" refType="h" fact="0.5656"/>
              <dgm:constr type="l" for="ch" forName="Parent2" refType="w" fact="0.7147"/>
              <dgm:constr type="t" for="ch" forName="Parent2" refType="h" fact="0.108"/>
              <dgm:constr type="w" for="ch" forName="Parent2" refType="w" fact="0.1425"/>
              <dgm:constr type="h" for="ch" forName="Parent2" refType="h" fact="0.1088"/>
              <dgm:constr type="l" for="ch" forName="ChildAccent3" refType="w" fact="0.5726"/>
              <dgm:constr type="t" for="ch" forName="ChildAccent3" refType="h" fact="0.2168"/>
              <dgm:constr type="w" for="ch" forName="ChildAccent3" refType="w" fact="0.1432"/>
              <dgm:constr type="h" for="ch" forName="ChildAccent3" refType="h" fact="0.6091"/>
              <dgm:constr type="l" for="ch" forName="Parent3" refType="w" fact="0.5726"/>
              <dgm:constr type="t" for="ch" forName="Parent3" refType="h" fact="0.087"/>
              <dgm:constr type="w" for="ch" forName="Parent3" refType="w" fact="0.142"/>
              <dgm:constr type="h" for="ch" forName="Parent3" refType="h" fact="0.1305"/>
              <dgm:constr type="l" for="ch" forName="ChildAccent4" refType="w" fact="0.4297"/>
              <dgm:constr type="t" for="ch" forName="ChildAccent4" refType="h" fact="0.2168"/>
              <dgm:constr type="w" for="ch" forName="ChildAccent4" refType="w" fact="0.1432"/>
              <dgm:constr type="h" for="ch" forName="ChildAccent4" refType="h" fact="0.6526"/>
              <dgm:constr type="l" for="ch" forName="Parent4" refType="w" fact="0.4297"/>
              <dgm:constr type="t" for="ch" forName="Parent4" refType="h" fact="0.0645"/>
              <dgm:constr type="w" for="ch" forName="Parent4" refType="w" fact="0.1432"/>
              <dgm:constr type="h" for="ch" forName="Parent4" refType="h" fact="0.1523"/>
              <dgm:constr type="l" for="ch" forName="ChildAccent5" refType="w" fact="0.2865"/>
              <dgm:constr type="t" for="ch" forName="ChildAccent5" refType="h" fact="0.2168"/>
              <dgm:constr type="w" for="ch" forName="ChildAccent5" refType="w" fact="0.1432"/>
              <dgm:constr type="h" for="ch" forName="ChildAccent5" refType="h" fact="0.6962"/>
              <dgm:constr type="l" for="ch" forName="Parent5" refType="w" fact="0.2865"/>
              <dgm:constr type="t" for="ch" forName="Parent5" refType="h" fact="0.0428"/>
              <dgm:constr type="w" for="ch" forName="Parent5" refType="w" fact="0.1432"/>
              <dgm:constr type="h" for="ch" forName="Parent5" refType="h" fact="0.174"/>
              <dgm:constr type="l" for="ch" forName="ChildAccent6" refType="w" fact="0.1432"/>
              <dgm:constr type="t" for="ch" forName="ChildAccent6" refType="h" fact="0.2168"/>
              <dgm:constr type="w" for="ch" forName="ChildAccent6" refType="w" fact="0.1432"/>
              <dgm:constr type="h" for="ch" forName="ChildAccent6" refType="h" fact="0.7397"/>
              <dgm:constr type="l" for="ch" forName="Parent6" refType="w" fact="0.1432"/>
              <dgm:constr type="t" for="ch" forName="Parent6" refType="h" fact="0.0217"/>
              <dgm:constr type="w" for="ch" forName="Parent6" refType="w" fact="0.1432"/>
              <dgm:constr type="h" for="ch" forName="Parent6" refType="h" fact="0.1958"/>
              <dgm:constr type="l" for="ch" forName="ChildAccent7" refType="w" fact="0"/>
              <dgm:constr type="t" for="ch" forName="ChildAccent7" refType="h" fact="0.2168"/>
              <dgm:constr type="w" for="ch" forName="ChildAccent7" refType="w" fact="0.1432"/>
              <dgm:constr type="h" for="ch" forName="ChildAccent7" refType="h" fact="0.7832"/>
              <dgm:constr type="l" for="ch" forName="Parent7" refType="w" fact="0"/>
              <dgm:constr type="t" for="ch" forName="Parent7" refType="h" fact="0"/>
              <dgm:constr type="w" for="ch" forName="Parent7" refType="w" fact="0.1432"/>
              <dgm:constr type="h" for="ch" forName="Parent7" refType="h" fact="0.2175"/>
            </dgm:constrLst>
          </dgm:else>
        </dgm:choose>
      </dgm:else>
    </dgm:choose>
    <dgm:forEach name="wrapper" axis="self" ptType="parTrans">
      <dgm:forEach name="accentRepeat" axis="self">
        <dgm:layoutNode name="ChildAccent" styleLbl="alignImgPlace1">
          <dgm:alg type="sp"/>
          <dgm:choose name="Name20">
            <dgm:if name="Name21" axis="followSib" ptType="node" func="cnt" op="equ" val="0">
              <dgm:shape xmlns:r="http://schemas.openxmlformats.org/officeDocument/2006/relationships" type="wedgeRectCallout" r:blip="">
                <dgm:adjLst>
                  <dgm:adj idx="1" val="0"/>
                  <dgm:adj idx="2" val="0"/>
                </dgm:adjLst>
              </dgm:shape>
            </dgm:if>
            <dgm:else name="Name22">
              <dgm:choose name="Name23">
                <dgm:if name="Name24" axis="precedSib" ptType="node" func="cnt" op="equ" val="6">
                  <dgm:shape xmlns:r="http://schemas.openxmlformats.org/officeDocument/2006/relationships" type="wedgeRectCallout" r:blip="">
                    <dgm:adjLst>
                      <dgm:adj idx="1" val="0"/>
                      <dgm:adj idx="2" val="0"/>
                    </dgm:adjLst>
                  </dgm:shape>
                </dgm:if>
                <dgm:else name="Name25">
                  <dgm:choose name="Name26">
                    <dgm:if name="Name27" func="var" arg="dir" op="equ" val="norm">
                      <dgm:shape xmlns:r="http://schemas.openxmlformats.org/officeDocument/2006/relationships" type="wedgeRectCallout" r:blip="">
                        <dgm:adjLst>
                          <dgm:adj idx="1" val="0.625"/>
                          <dgm:adj idx="2" val="0.2083"/>
                        </dgm:adjLst>
                      </dgm:shape>
                    </dgm:if>
                    <dgm:else name="Name28">
                      <dgm:shape xmlns:r="http://schemas.openxmlformats.org/officeDocument/2006/relationships" type="wedgeRectCallout" r:blip="">
                        <dgm:adjLst>
                          <dgm:adj idx="1" val="-0.625"/>
                          <dgm:adj idx="2" val="0.2083"/>
                        </dgm:adjLst>
                      </dgm:shape>
                    </dgm:else>
                  </dgm:choose>
                </dgm:else>
              </dgm:choose>
            </dgm:else>
          </dgm:choose>
          <dgm:presOf axis="des" ptType="node"/>
        </dgm:layoutNode>
      </dgm:forEach>
    </dgm:forEach>
    <dgm:forEach name="Name29" axis="ch" ptType="node" st="7" cnt="1">
      <dgm:layoutNode name="ChildAccent7">
        <dgm:alg type="sp"/>
        <dgm:shape xmlns:r="http://schemas.openxmlformats.org/officeDocument/2006/relationships" r:blip="">
          <dgm:adjLst/>
        </dgm:shape>
        <dgm:presOf/>
        <dgm:constrLst/>
        <dgm:forEach name="Name30" ref="accentRepeat"/>
      </dgm:layoutNode>
      <dgm:layoutNode name="Child7" styleLbl="revTx">
        <dgm:varLst>
          <dgm:chMax val="0"/>
          <dgm:chPref val="0"/>
          <dgm:bulletEnabled val="1"/>
        </dgm:varLst>
        <dgm:choose name="Name31">
          <dgm:if name="Name32" func="var" arg="dir" op="equ" val="norm">
            <dgm:alg type="tx">
              <dgm:param type="parTxLTRAlign" val="r"/>
              <dgm:param type="shpTxLTRAlignCh" val="r"/>
              <dgm:param type="txAnchorVert" val="t"/>
            </dgm:alg>
          </dgm:if>
          <dgm:else name="Name33">
            <dgm:alg type="tx">
              <dgm:param type="parTxLTRAlign" val="l"/>
              <dgm:param type="shpTxLTRAlignCh" val="l"/>
              <dgm:param type="txAnchorVert" val="t"/>
            </dgm:alg>
          </dgm:else>
        </dgm:choose>
        <dgm:shape xmlns:r="http://schemas.openxmlformats.org/officeDocument/2006/relationships" type="rect" r:blip="" hideGeom="1">
          <dgm:adjLst/>
        </dgm:shape>
        <dgm:presOf axis="des" ptType="node"/>
        <dgm:constrLst>
          <dgm:constr type="lMarg" refType="primFontSz" fact="0.25"/>
          <dgm:constr type="rMarg" refType="primFontSz" fact="0.25"/>
          <dgm:constr type="tMarg" refType="primFontSz" fact="0.25"/>
          <dgm:constr type="bMarg" refType="primFontSz" fact="0.25"/>
        </dgm:constrLst>
        <dgm:ruleLst>
          <dgm:rule type="primFontSz" val="5" fact="NaN" max="NaN"/>
        </dgm:ruleLst>
      </dgm:layoutNode>
      <dgm:layoutNode name="Parent7" styleLbl="node1">
        <dgm:varLst>
          <dgm:chMax val="2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25"/>
          <dgm:constr type="rMarg" refType="primFontSz" fact="0.25"/>
          <dgm:constr type="tMarg" refType="primFontSz" fact="0.25"/>
          <dgm:constr type="bMarg" refType="primFontSz" fact="0.25"/>
        </dgm:constrLst>
        <dgm:ruleLst>
          <dgm:rule type="primFontSz" val="5" fact="NaN" max="NaN"/>
        </dgm:ruleLst>
      </dgm:layoutNode>
    </dgm:forEach>
    <dgm:forEach name="Name34" axis="ch" ptType="node" st="6" cnt="1">
      <dgm:layoutNode name="ChildAccent6">
        <dgm:alg type="sp"/>
        <dgm:shape xmlns:r="http://schemas.openxmlformats.org/officeDocument/2006/relationships" r:blip="">
          <dgm:adjLst/>
        </dgm:shape>
        <dgm:presOf/>
        <dgm:constrLst/>
        <dgm:forEach name="Name35" ref="accentRepeat"/>
      </dgm:layoutNode>
      <dgm:layoutNode name="Child6" styleLbl="revTx">
        <dgm:varLst>
          <dgm:chMax val="0"/>
          <dgm:chPref val="0"/>
          <dgm:bulletEnabled val="1"/>
        </dgm:varLst>
        <dgm:choose name="Name36">
          <dgm:if name="Name37" func="var" arg="dir" op="equ" val="norm">
            <dgm:alg type="tx">
              <dgm:param type="parTxLTRAlign" val="r"/>
              <dgm:param type="shpTxLTRAlignCh" val="r"/>
              <dgm:param type="txAnchorVert" val="t"/>
            </dgm:alg>
          </dgm:if>
          <dgm:else name="Name38">
            <dgm:alg type="tx">
              <dgm:param type="parTxLTRAlign" val="l"/>
              <dgm:param type="shpTxLTRAlignCh" val="l"/>
              <dgm:param type="txAnchorVert" val="t"/>
            </dgm:alg>
          </dgm:else>
        </dgm:choose>
        <dgm:shape xmlns:r="http://schemas.openxmlformats.org/officeDocument/2006/relationships" type="rect" r:blip="" hideGeom="1">
          <dgm:adjLst/>
        </dgm:shape>
        <dgm:presOf axis="des" ptType="node"/>
        <dgm:constrLst>
          <dgm:constr type="lMarg" refType="primFontSz" fact="0.25"/>
          <dgm:constr type="rMarg" refType="primFontSz" fact="0.25"/>
          <dgm:constr type="tMarg" refType="primFontSz" fact="0.25"/>
          <dgm:constr type="bMarg" refType="primFontSz" fact="0.25"/>
        </dgm:constrLst>
        <dgm:ruleLst>
          <dgm:rule type="primFontSz" val="5" fact="NaN" max="NaN"/>
        </dgm:ruleLst>
      </dgm:layoutNode>
      <dgm:layoutNode name="Parent6" styleLbl="node1">
        <dgm:varLst>
          <dgm:chMax val="2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25"/>
          <dgm:constr type="rMarg" refType="primFontSz" fact="0.25"/>
          <dgm:constr type="tMarg" refType="primFontSz" fact="0.25"/>
          <dgm:constr type="bMarg" refType="primFontSz" fact="0.25"/>
        </dgm:constrLst>
        <dgm:ruleLst>
          <dgm:rule type="primFontSz" val="5" fact="NaN" max="NaN"/>
        </dgm:ruleLst>
      </dgm:layoutNode>
    </dgm:forEach>
    <dgm:forEach name="Name39" axis="ch" ptType="node" st="5" cnt="1">
      <dgm:layoutNode name="ChildAccent5">
        <dgm:alg type="sp"/>
        <dgm:shape xmlns:r="http://schemas.openxmlformats.org/officeDocument/2006/relationships" r:blip="">
          <dgm:adjLst/>
        </dgm:shape>
        <dgm:presOf/>
        <dgm:constrLst/>
        <dgm:forEach name="Name40" ref="accentRepeat"/>
      </dgm:layoutNode>
      <dgm:layoutNode name="Child5" styleLbl="revTx">
        <dgm:varLst>
          <dgm:chMax val="0"/>
          <dgm:chPref val="0"/>
          <dgm:bulletEnabled val="1"/>
        </dgm:varLst>
        <dgm:choose name="Name41">
          <dgm:if name="Name42" func="var" arg="dir" op="equ" val="norm">
            <dgm:alg type="tx">
              <dgm:param type="parTxLTRAlign" val="r"/>
              <dgm:param type="shpTxLTRAlignCh" val="r"/>
              <dgm:param type="txAnchorVert" val="t"/>
            </dgm:alg>
          </dgm:if>
          <dgm:else name="Name43">
            <dgm:alg type="tx">
              <dgm:param type="parTxLTRAlign" val="l"/>
              <dgm:param type="shpTxLTRAlignCh" val="l"/>
              <dgm:param type="txAnchorVert" val="t"/>
            </dgm:alg>
          </dgm:else>
        </dgm:choose>
        <dgm:shape xmlns:r="http://schemas.openxmlformats.org/officeDocument/2006/relationships" type="rect" r:blip="" hideGeom="1">
          <dgm:adjLst/>
        </dgm:shape>
        <dgm:presOf axis="des" ptType="node"/>
        <dgm:constrLst>
          <dgm:constr type="lMarg" refType="primFontSz" fact="0.25"/>
          <dgm:constr type="rMarg" refType="primFontSz" fact="0.25"/>
          <dgm:constr type="tMarg" refType="primFontSz" fact="0.25"/>
          <dgm:constr type="bMarg" refType="primFontSz" fact="0.25"/>
        </dgm:constrLst>
        <dgm:ruleLst>
          <dgm:rule type="primFontSz" val="5" fact="NaN" max="NaN"/>
        </dgm:ruleLst>
      </dgm:layoutNode>
      <dgm:layoutNode name="Parent5" styleLbl="node1">
        <dgm:varLst>
          <dgm:chMax val="2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25"/>
          <dgm:constr type="rMarg" refType="primFontSz" fact="0.25"/>
          <dgm:constr type="tMarg" refType="primFontSz" fact="0.25"/>
          <dgm:constr type="bMarg" refType="primFontSz" fact="0.25"/>
        </dgm:constrLst>
        <dgm:ruleLst>
          <dgm:rule type="primFontSz" val="5" fact="NaN" max="NaN"/>
        </dgm:ruleLst>
      </dgm:layoutNode>
    </dgm:forEach>
    <dgm:forEach name="Name44" axis="ch" ptType="node" st="4" cnt="1">
      <dgm:layoutNode name="ChildAccent4">
        <dgm:alg type="sp"/>
        <dgm:shape xmlns:r="http://schemas.openxmlformats.org/officeDocument/2006/relationships" r:blip="">
          <dgm:adjLst/>
        </dgm:shape>
        <dgm:presOf/>
        <dgm:constrLst/>
        <dgm:forEach name="Name45" ref="accentRepeat"/>
      </dgm:layoutNode>
      <dgm:layoutNode name="Child4" styleLbl="revTx">
        <dgm:varLst>
          <dgm:chMax val="0"/>
          <dgm:chPref val="0"/>
          <dgm:bulletEnabled val="1"/>
        </dgm:varLst>
        <dgm:choose name="Name46">
          <dgm:if name="Name47" func="var" arg="dir" op="equ" val="norm">
            <dgm:alg type="tx">
              <dgm:param type="parTxLTRAlign" val="r"/>
              <dgm:param type="shpTxLTRAlignCh" val="r"/>
              <dgm:param type="txAnchorVert" val="t"/>
            </dgm:alg>
          </dgm:if>
          <dgm:else name="Name48">
            <dgm:alg type="tx">
              <dgm:param type="parTxLTRAlign" val="l"/>
              <dgm:param type="shpTxLTRAlignCh" val="l"/>
              <dgm:param type="txAnchorVert" val="t"/>
            </dgm:alg>
          </dgm:else>
        </dgm:choose>
        <dgm:shape xmlns:r="http://schemas.openxmlformats.org/officeDocument/2006/relationships" type="rect" r:blip="" hideGeom="1">
          <dgm:adjLst/>
        </dgm:shape>
        <dgm:presOf axis="des" ptType="node"/>
        <dgm:constrLst>
          <dgm:constr type="lMarg" refType="primFontSz" fact="0.25"/>
          <dgm:constr type="rMarg" refType="primFontSz" fact="0.25"/>
          <dgm:constr type="tMarg" refType="primFontSz" fact="0.25"/>
          <dgm:constr type="bMarg" refType="primFontSz" fact="0.25"/>
        </dgm:constrLst>
        <dgm:ruleLst>
          <dgm:rule type="primFontSz" val="5" fact="NaN" max="NaN"/>
        </dgm:ruleLst>
      </dgm:layoutNode>
      <dgm:layoutNode name="Parent4" styleLbl="node1">
        <dgm:varLst>
          <dgm:chMax val="2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25"/>
          <dgm:constr type="rMarg" refType="primFontSz" fact="0.25"/>
          <dgm:constr type="tMarg" refType="primFontSz" fact="0.25"/>
          <dgm:constr type="bMarg" refType="primFontSz" fact="0.25"/>
        </dgm:constrLst>
        <dgm:ruleLst>
          <dgm:rule type="primFontSz" val="5" fact="NaN" max="NaN"/>
        </dgm:ruleLst>
      </dgm:layoutNode>
    </dgm:forEach>
    <dgm:forEach name="Name49" axis="ch" ptType="node" st="3" cnt="1">
      <dgm:layoutNode name="ChildAccent3">
        <dgm:alg type="sp"/>
        <dgm:shape xmlns:r="http://schemas.openxmlformats.org/officeDocument/2006/relationships" r:blip="">
          <dgm:adjLst/>
        </dgm:shape>
        <dgm:presOf/>
        <dgm:constrLst/>
        <dgm:forEach name="Name50" ref="accentRepeat"/>
      </dgm:layoutNode>
      <dgm:layoutNode name="Child3" styleLbl="revTx">
        <dgm:varLst>
          <dgm:chMax val="0"/>
          <dgm:chPref val="0"/>
          <dgm:bulletEnabled val="1"/>
        </dgm:varLst>
        <dgm:choose name="Name51">
          <dgm:if name="Name52" func="var" arg="dir" op="equ" val="norm">
            <dgm:alg type="tx">
              <dgm:param type="parTxLTRAlign" val="r"/>
              <dgm:param type="shpTxLTRAlignCh" val="r"/>
              <dgm:param type="txAnchorVert" val="t"/>
            </dgm:alg>
          </dgm:if>
          <dgm:else name="Name53">
            <dgm:alg type="tx">
              <dgm:param type="parTxLTRAlign" val="l"/>
              <dgm:param type="shpTxLTRAlignCh" val="l"/>
              <dgm:param type="txAnchorVert" val="t"/>
            </dgm:alg>
          </dgm:else>
        </dgm:choose>
        <dgm:shape xmlns:r="http://schemas.openxmlformats.org/officeDocument/2006/relationships" type="rect" r:blip="" hideGeom="1">
          <dgm:adjLst/>
        </dgm:shape>
        <dgm:presOf axis="des" ptType="node"/>
        <dgm:constrLst>
          <dgm:constr type="lMarg" refType="primFontSz" fact="0.25"/>
          <dgm:constr type="rMarg" refType="primFontSz" fact="0.25"/>
          <dgm:constr type="tMarg" refType="primFontSz" fact="0.25"/>
          <dgm:constr type="bMarg" refType="primFontSz" fact="0.25"/>
        </dgm:constrLst>
        <dgm:ruleLst>
          <dgm:rule type="primFontSz" val="5" fact="NaN" max="NaN"/>
        </dgm:ruleLst>
      </dgm:layoutNode>
      <dgm:layoutNode name="Parent3" styleLbl="node1">
        <dgm:varLst>
          <dgm:chMax val="2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25"/>
          <dgm:constr type="rMarg" refType="primFontSz" fact="0.25"/>
          <dgm:constr type="tMarg" refType="primFontSz" fact="0.25"/>
          <dgm:constr type="bMarg" refType="primFontSz" fact="0.25"/>
        </dgm:constrLst>
        <dgm:ruleLst>
          <dgm:rule type="primFontSz" val="5" fact="NaN" max="NaN"/>
        </dgm:ruleLst>
      </dgm:layoutNode>
    </dgm:forEach>
    <dgm:forEach name="Name54" axis="ch" ptType="node" st="2" cnt="1">
      <dgm:layoutNode name="ChildAccent2">
        <dgm:alg type="sp"/>
        <dgm:shape xmlns:r="http://schemas.openxmlformats.org/officeDocument/2006/relationships" r:blip="">
          <dgm:adjLst/>
        </dgm:shape>
        <dgm:presOf/>
        <dgm:constrLst/>
        <dgm:forEach name="Name55" ref="accentRepeat"/>
      </dgm:layoutNode>
      <dgm:layoutNode name="Child2" styleLbl="revTx">
        <dgm:varLst>
          <dgm:chMax val="0"/>
          <dgm:chPref val="0"/>
          <dgm:bulletEnabled val="1"/>
        </dgm:varLst>
        <dgm:choose name="Name56">
          <dgm:if name="Name57" func="var" arg="dir" op="equ" val="norm">
            <dgm:alg type="tx">
              <dgm:param type="parTxLTRAlign" val="r"/>
              <dgm:param type="shpTxLTRAlignCh" val="r"/>
              <dgm:param type="txAnchorVert" val="t"/>
            </dgm:alg>
          </dgm:if>
          <dgm:else name="Name58">
            <dgm:alg type="tx">
              <dgm:param type="parTxLTRAlign" val="l"/>
              <dgm:param type="shpTxLTRAlignCh" val="l"/>
              <dgm:param type="txAnchorVert" val="t"/>
            </dgm:alg>
          </dgm:else>
        </dgm:choose>
        <dgm:shape xmlns:r="http://schemas.openxmlformats.org/officeDocument/2006/relationships" type="rect" r:blip="" hideGeom="1">
          <dgm:adjLst/>
        </dgm:shape>
        <dgm:presOf axis="des" ptType="node"/>
        <dgm:presOf axis="des" ptType="node"/>
        <dgm:constrLst>
          <dgm:constr type="lMarg" refType="primFontSz" fact="0.25"/>
          <dgm:constr type="rMarg" refType="primFontSz" fact="0.25"/>
          <dgm:constr type="tMarg" refType="primFontSz" fact="0.25"/>
          <dgm:constr type="bMarg" refType="primFontSz" fact="0.25"/>
        </dgm:constrLst>
        <dgm:ruleLst>
          <dgm:rule type="primFontSz" val="5" fact="NaN" max="NaN"/>
        </dgm:ruleLst>
      </dgm:layoutNode>
      <dgm:layoutNode name="Parent2" styleLbl="node1">
        <dgm:varLst>
          <dgm:chMax val="2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25"/>
          <dgm:constr type="rMarg" refType="primFontSz" fact="0.25"/>
          <dgm:constr type="tMarg" refType="primFontSz" fact="0.25"/>
          <dgm:constr type="bMarg" refType="primFontSz" fact="0.25"/>
        </dgm:constrLst>
        <dgm:ruleLst>
          <dgm:rule type="primFontSz" val="5" fact="NaN" max="NaN"/>
        </dgm:ruleLst>
      </dgm:layoutNode>
    </dgm:forEach>
    <dgm:forEach name="Name59" axis="ch" ptType="node" cnt="1">
      <dgm:layoutNode name="ChildAccent1">
        <dgm:alg type="sp"/>
        <dgm:shape xmlns:r="http://schemas.openxmlformats.org/officeDocument/2006/relationships" r:blip="">
          <dgm:adjLst/>
        </dgm:shape>
        <dgm:presOf/>
        <dgm:constrLst/>
        <dgm:forEach name="Name60" ref="accentRepeat"/>
      </dgm:layoutNode>
      <dgm:layoutNode name="Child1" styleLbl="revTx">
        <dgm:varLst>
          <dgm:chMax val="0"/>
          <dgm:chPref val="0"/>
          <dgm:bulletEnabled val="1"/>
        </dgm:varLst>
        <dgm:choose name="Name61">
          <dgm:if name="Name62" func="var" arg="dir" op="equ" val="norm">
            <dgm:alg type="tx">
              <dgm:param type="parTxLTRAlign" val="r"/>
              <dgm:param type="shpTxLTRAlignCh" val="r"/>
              <dgm:param type="txAnchorVert" val="t"/>
            </dgm:alg>
          </dgm:if>
          <dgm:else name="Name63">
            <dgm:alg type="tx">
              <dgm:param type="parTxLTRAlign" val="l"/>
              <dgm:param type="shpTxLTRAlignCh" val="l"/>
              <dgm:param type="txAnchorVert" val="t"/>
            </dgm:alg>
          </dgm:else>
        </dgm:choose>
        <dgm:shape xmlns:r="http://schemas.openxmlformats.org/officeDocument/2006/relationships" type="rect" r:blip="" hideGeom="1">
          <dgm:adjLst/>
        </dgm:shape>
        <dgm:presOf axis="des" ptType="node"/>
        <dgm:constrLst>
          <dgm:constr type="lMarg" refType="primFontSz" fact="0.25"/>
          <dgm:constr type="rMarg" refType="primFontSz" fact="0.25"/>
          <dgm:constr type="tMarg" refType="primFontSz" fact="0.25"/>
          <dgm:constr type="bMarg" refType="primFontSz" fact="0.25"/>
        </dgm:constrLst>
        <dgm:ruleLst>
          <dgm:rule type="primFontSz" val="5" fact="NaN" max="NaN"/>
        </dgm:ruleLst>
      </dgm:layoutNode>
      <dgm:layoutNode name="Parent1" styleLbl="node1">
        <dgm:varLst>
          <dgm:chMax val="2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25"/>
          <dgm:constr type="rMarg" refType="primFontSz" fact="0.25"/>
          <dgm:constr type="tMarg" refType="primFontSz" fact="0.25"/>
          <dgm:constr type="bMarg" refType="primFontSz" fact="0.25"/>
        </dgm:constrLst>
        <dgm:ruleLst>
          <dgm:rule type="primFontSz" val="5" fact="NaN" max="NaN"/>
        </dgm:ruleLst>
      </dgm:layoutNod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hierarchy6">
  <dgm:title val=""/>
  <dgm:desc val=""/>
  <dgm:catLst>
    <dgm:cat type="hierarchy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</dgm:ptLst>
      <dgm:cxnLst>
        <dgm:cxn modelId="7" srcId="0" destId="1" srcOrd="0" destOrd="0"/>
        <dgm:cxn modelId="8" srcId="1" destId="2" srcOrd="0" destOrd="0"/>
        <dgm:cxn modelId="9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10" srcId="0" destId="4" srcOrd="1" destOrd="0"/>
        <dgm:cxn modelId="11" srcId="0" destId="5" srcOrd="2" destOrd="0"/>
        <dgm:cxn modelId="12" srcId="0" destId="6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3"/>
      </dgm:ptLst>
      <dgm:cxnLst>
        <dgm:cxn modelId="4" srcId="0" destId="1" srcOrd="0" destOrd="0"/>
        <dgm:cxn modelId="13" srcId="1" destId="11" srcOrd="0" destOrd="0"/>
        <dgm:cxn modelId="14" srcId="1" destId="12" srcOrd="1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  <dgm:pt modelId="4"/>
        <dgm:pt modelId="5"/>
        <dgm:pt modelId="6"/>
        <dgm:pt modelId="7"/>
      </dgm:ptLst>
      <dgm:cxnLst>
        <dgm:cxn modelId="8" srcId="0" destId="1" srcOrd="0" destOrd="0"/>
        <dgm:cxn modelId="9" srcId="1" destId="2" srcOrd="0" destOrd="0"/>
        <dgm:cxn modelId="10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  <dgm:cxn modelId="11" srcId="0" destId="4" srcOrd="1" destOrd="0"/>
        <dgm:cxn modelId="12" srcId="0" destId="5" srcOrd="2" destOrd="0"/>
        <dgm:cxn modelId="13" srcId="0" destId="6" srcOrd="3" destOrd="0"/>
        <dgm:cxn modelId="14" srcId="0" destId="7" srcOrd="4" destOrd="0"/>
      </dgm:cxnLst>
      <dgm:bg/>
      <dgm:whole/>
    </dgm:dataModel>
  </dgm:clrData>
  <dgm:layoutNode name="mainComposite">
    <dgm:varLst>
      <dgm:chPref val="1"/>
      <dgm:dir/>
      <dgm:animOne val="branch"/>
      <dgm:animLvl val="lvl"/>
      <dgm:resizeHandles val="exact"/>
    </dgm:varLst>
    <dgm:alg type="composite">
      <dgm:param type="vertAlign" val="mid"/>
      <dgm:param type="horzAlign" val="ctr"/>
    </dgm:alg>
    <dgm:shape xmlns:r="http://schemas.openxmlformats.org/officeDocument/2006/relationships" r:blip="">
      <dgm:adjLst/>
    </dgm:shape>
    <dgm:presOf/>
    <dgm:choose name="Name0">
      <dgm:if name="Name1" axis="ch" ptType="node" func="cnt" op="gte" val="2">
        <dgm:choose name="Name2">
          <dgm:if name="Name3" func="var" arg="dir" op="equ" val="norm">
            <dgm:constrLst>
              <dgm:constr type="l" for="ch" forName="hierFlow" refType="w" fact="0.3"/>
              <dgm:constr type="t" for="ch" forName="hierFlow"/>
              <dgm:constr type="r" for="ch" forName="hierFlow" refType="w" fact="0.98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if>
          <dgm:else name="Name4">
            <dgm:constrLst>
              <dgm:constr type="l" for="ch" forName="hierFlow" refType="w" fact="0.02"/>
              <dgm:constr type="t" for="ch" forName="hierFlow"/>
              <dgm:constr type="r" for="ch" forName="hierFlow" refType="w" fact="0.7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else>
        </dgm:choose>
      </dgm:if>
      <dgm:else name="Name5">
        <dgm:constrLst>
          <dgm:constr type="l" for="ch" forName="hierFlow"/>
          <dgm:constr type="t" for="ch" forName="hierFlow"/>
          <dgm:constr type="r" for="ch" forName="hierFlow" refType="w"/>
          <dgm:constr type="b" for="ch" forName="hierFlow" refType="h"/>
          <dgm:constr type="l" for="ch" forName="bgShapesFlow"/>
          <dgm:constr type="t" for="ch" forName="bgShapesFlow"/>
          <dgm:constr type="r" for="ch" forName="bgShapesFlow" refType="w"/>
          <dgm:constr type="b" for="ch" forName="bgShapesFlow" refType="h"/>
          <dgm:constr type="w" for="des" forName="level1Shape" refType="w"/>
          <dgm:constr type="h" for="des" forName="level1Shape" refType="w" refFor="des" refForName="level1Shape" fact="0.66667"/>
          <dgm:constr type="w" for="des" forName="level2Shape" refType="w" refFor="des" refForName="level1Shape" op="equ"/>
          <dgm:constr type="h" for="des" forName="level2Shape" refType="h" refFor="des" refForName="level1Shape" op="equ"/>
          <dgm:constr type="sp" for="des" refType="h" refFor="des" refForName="level1Shape" op="equ" fact="0.4"/>
          <dgm:constr type="sibSp" for="des" forName="hierChild1" refType="w" refFor="des" refForName="level1Shape" op="equ" fact="0.3"/>
          <dgm:constr type="sibSp" for="des" forName="hierChild2" refType="sibSp" refFor="des" refForName="hierChild1" op="equ"/>
          <dgm:constr type="sibSp" for="des" forName="hierChild3" refType="sibSp" refFor="des" refForName="hierChild1" op="equ"/>
          <dgm:constr type="userA" for="des" refType="h" refFor="des" refForName="level1Shape" op="equ"/>
          <dgm:constr type="userB" for="des" refType="sp" refFor="des" op="equ"/>
          <dgm:constr type="h" for="des" forName="firstBuf" refType="h" refFor="des" refForName="level1Shape" fact="0.1"/>
        </dgm:constrLst>
      </dgm:else>
    </dgm:choose>
    <dgm:ruleLst/>
    <dgm:layoutNode name="hierFlow">
      <dgm:alg type="lin">
        <dgm:param type="linDir" val="fromT"/>
        <dgm:param type="nodeVertAlign" val="t"/>
        <dgm:param type="vertAlign" val="t"/>
        <dgm:param type="nodeHorzAlign" val="ctr"/>
        <dgm:param type="fallback" val="2D"/>
      </dgm:alg>
      <dgm:shape xmlns:r="http://schemas.openxmlformats.org/officeDocument/2006/relationships" r:blip="">
        <dgm:adjLst/>
      </dgm:shape>
      <dgm:presOf/>
      <dgm:constrLst/>
      <dgm:ruleLst/>
      <dgm:choose name="Name6">
        <dgm:if name="Name7" axis="ch" ptType="node" func="cnt" op="gte" val="2">
          <dgm:layoutNode name="firstBuf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8"/>
      </dgm:choose>
      <dgm:layoutNode name="hierChild1">
        <dgm:varLst>
          <dgm:chPref val="1"/>
          <dgm:animOne val="branch"/>
          <dgm:animLvl val="lvl"/>
        </dgm:varLst>
        <dgm:choose name="Name9">
          <dgm:if name="Name10" func="var" arg="dir" op="equ" val="norm">
            <dgm:alg type="hierChild">
              <dgm:param type="linDir" val="fromL"/>
              <dgm:param type="vertAlign" val="t"/>
            </dgm:alg>
          </dgm:if>
          <dgm:else name="Name11">
            <dgm:alg type="hierChild">
              <dgm:param type="linDir" val="fromR"/>
              <dgm:param type="vertAlign" val="t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primFontSz" for="des" ptType="node" op="equ"/>
        </dgm:constrLst>
        <dgm:ruleLst/>
        <dgm:forEach name="Name12" axis="ch" cnt="3">
          <dgm:forEach name="Name13" axis="self" ptType="node">
            <dgm:layoutNode name="Name14">
              <dgm:alg type="hierRoot"/>
              <dgm:shape xmlns:r="http://schemas.openxmlformats.org/officeDocument/2006/relationships" r:blip="">
                <dgm:adjLst/>
              </dgm:shape>
              <dgm:presOf/>
              <dgm:constrLst/>
              <dgm:ruleLst/>
              <dgm:layoutNode name="level1Shape" styleLbl="node0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primFontSz" val="65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hierChild2">
                <dgm:choose name="Name15">
                  <dgm:if name="Name16" func="var" arg="dir" op="equ" val="norm">
                    <dgm:alg type="hierChild">
                      <dgm:param type="linDir" val="fromL"/>
                    </dgm:alg>
                  </dgm:if>
                  <dgm:else name="Name17">
                    <dgm:alg type="hierChild">
                      <dgm:param type="linDir" val="from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  <dgm:forEach name="repeat" axis="ch">
                  <dgm:forEach name="Name18" axis="self" ptType="parTrans" cnt="1">
                    <dgm:layoutNode name="Name19">
                      <dgm:alg type="conn">
                        <dgm:param type="dim" val="1D"/>
                        <dgm:param type="endSty" val="noArr"/>
                        <dgm:param type="connRout" val="bend"/>
                        <dgm:param type="begPts" val="bCtr"/>
                        <dgm:param type="endPts" val="tCtr"/>
                      </dgm:alg>
                      <dgm:shape xmlns:r="http://schemas.openxmlformats.org/officeDocument/2006/relationships" type="conn" r:blip="">
                        <dgm:adjLst/>
                      </dgm:shape>
                      <dgm:presOf axis="self"/>
                      <dgm:constrLst>
                        <dgm:constr type="w" val="1"/>
                        <dgm:constr type="h" val="1"/>
                        <dgm:constr type="begPad"/>
                        <dgm:constr type="endPad"/>
                      </dgm:constrLst>
                      <dgm:ruleLst/>
                    </dgm:layoutNode>
                  </dgm:forEach>
                  <dgm:forEach name="Name20" axis="self" ptType="node">
                    <dgm:layoutNode name="Name21">
                      <dgm:alg type="hierRoot"/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/>
                      <dgm:layoutNode name="level2Shape">
                        <dgm:alg type="tx"/>
                        <dgm:shape xmlns:r="http://schemas.openxmlformats.org/officeDocument/2006/relationships" type="roundRect" r:blip="">
                          <dgm:adjLst>
                            <dgm:adj idx="1" val="0.1"/>
                          </dgm:adjLst>
                        </dgm:shape>
                        <dgm:presOf axis="self"/>
                        <dgm:constrLst>
                          <dgm:constr type="primFontSz" val="65"/>
                          <dgm:constr type="tMarg" refType="primFontSz" fact="0.3"/>
                          <dgm:constr type="bMarg" refType="primFontSz" fact="0.3"/>
                          <dgm:constr type="lMarg" refType="primFontSz" fact="0.3"/>
                          <dgm:constr type="r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hierChild3">
                        <dgm:choose name="Name22">
                          <dgm:if name="Name23" func="var" arg="dir" op="equ" val="norm">
                            <dgm:alg type="hierChild">
                              <dgm:param type="linDir" val="fromL"/>
                            </dgm:alg>
                          </dgm:if>
                          <dgm:else name="Name24">
                            <dgm:alg type="hierChild">
                              <dgm:param type="linDir" val="fromR"/>
                            </dgm:alg>
                          </dgm:else>
                        </dgm:choose>
                        <dgm:shape xmlns:r="http://schemas.openxmlformats.org/officeDocument/2006/relationships" r:blip="">
                          <dgm:adjLst/>
                        </dgm:shape>
                        <dgm:presOf/>
                        <dgm:constrLst/>
                        <dgm:ruleLst/>
                        <dgm:forEach name="Name25" ref="repeat"/>
                      </dgm:layoutNode>
                    </dgm:layoutNode>
                  </dgm:forEach>
                </dgm:forEach>
              </dgm:layoutNode>
            </dgm:layoutNode>
          </dgm:forEach>
        </dgm:forEach>
      </dgm:layoutNode>
    </dgm:layoutNode>
    <dgm:layoutNode name="bgShapesFlow">
      <dgm:alg type="lin">
        <dgm:param type="linDir" val="fromT"/>
        <dgm:param type="nodeVertAlign" val="t"/>
        <dgm:param type="vertAlign" val="t"/>
        <dgm:param type="nodeHorzAlign" val="ctr"/>
      </dgm:alg>
      <dgm:shape xmlns:r="http://schemas.openxmlformats.org/officeDocument/2006/relationships" r:blip="">
        <dgm:adjLst/>
      </dgm:shape>
      <dgm:presOf/>
      <dgm:constrLst>
        <dgm:constr type="userB"/>
        <dgm:constr type="w" for="ch" forName="rectComp" refType="w"/>
        <dgm:constr type="h" for="ch" forName="rectComp" refType="h"/>
        <dgm:constr type="w" for="des" forName="bgRect" refType="w"/>
        <dgm:constr type="primFontSz" for="des" forName="bgRectTx" op="equ"/>
      </dgm:constrLst>
      <dgm:ruleLst/>
      <dgm:forEach name="Name26" axis="ch" ptType="node" st="2">
        <dgm:layoutNode name="rectComp">
          <dgm:alg type="composite">
            <dgm:param type="vertAlign" val="t"/>
            <dgm:param type="horzAlign" val="ctr"/>
          </dgm:alg>
          <dgm:shape xmlns:r="http://schemas.openxmlformats.org/officeDocument/2006/relationships" r:blip="">
            <dgm:adjLst/>
          </dgm:shape>
          <dgm:presOf/>
          <dgm:choose name="Name27">
            <dgm:if name="Name28" func="var" arg="dir" op="equ" val="norm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l" for="ch" forName="bgRectTx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if>
            <dgm:else name="Name29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r" for="ch" forName="bgRectTx" refType="w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else>
          </dgm:choose>
          <dgm:ruleLst/>
          <dgm:layoutNode name="bgRect" styleLbl="bgShp">
            <dgm:alg type="sp"/>
            <dgm:shape xmlns:r="http://schemas.openxmlformats.org/officeDocument/2006/relationships" type="roundRect" r:blip="" zOrderOff="-999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bgRectTx" styleLbl="bgShp">
            <dgm:varLst>
              <dgm:bulletEnabled val="1"/>
            </dgm:varLst>
            <dgm:alg type="tx"/>
            <dgm:presOf axis="desOrSelf" ptType="node"/>
            <dgm:shape xmlns:r="http://schemas.openxmlformats.org/officeDocument/2006/relationships" type="rect" r:blip="" zOrderOff="-999" hideGeom="1">
              <dgm:adjLst/>
            </dgm:shape>
            <dgm:constrLst>
              <dgm:constr type="primFontSz" val="65"/>
            </dgm:constrLst>
            <dgm:ruleLst>
              <dgm:rule type="primFontSz" val="5" fact="NaN" max="NaN"/>
            </dgm:ruleLst>
          </dgm:layoutNode>
        </dgm:layoutNode>
        <dgm:choose name="Name30">
          <dgm:if name="Name31" axis="self" ptType="node" func="revPos" op="gte" val="2">
            <dgm:layoutNode name="spComp">
              <dgm:alg type="composite">
                <dgm:param type="vertAlign" val="t"/>
                <dgm:param type="horzAlign" val="ctr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userA"/>
                <dgm:constr type="userB"/>
                <dgm:constr type="l" for="ch" forName="vSp"/>
                <dgm:constr type="t" for="ch" forName="vSp"/>
                <dgm:constr type="h" for="ch" forName="vSp" refType="userB"/>
                <dgm:constr type="hOff" for="ch" forName="vSp" refType="userA" fact="-0.2"/>
              </dgm:constrLst>
              <dgm:ruleLst/>
              <dgm:layoutNode name="vSp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32"/>
        </dgm:choose>
      </dgm:forEach>
    </dgm:layoutNode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hierarchy6">
  <dgm:title val=""/>
  <dgm:desc val=""/>
  <dgm:catLst>
    <dgm:cat type="hierarchy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</dgm:ptLst>
      <dgm:cxnLst>
        <dgm:cxn modelId="7" srcId="0" destId="1" srcOrd="0" destOrd="0"/>
        <dgm:cxn modelId="8" srcId="1" destId="2" srcOrd="0" destOrd="0"/>
        <dgm:cxn modelId="9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10" srcId="0" destId="4" srcOrd="1" destOrd="0"/>
        <dgm:cxn modelId="11" srcId="0" destId="5" srcOrd="2" destOrd="0"/>
        <dgm:cxn modelId="12" srcId="0" destId="6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3"/>
      </dgm:ptLst>
      <dgm:cxnLst>
        <dgm:cxn modelId="4" srcId="0" destId="1" srcOrd="0" destOrd="0"/>
        <dgm:cxn modelId="13" srcId="1" destId="11" srcOrd="0" destOrd="0"/>
        <dgm:cxn modelId="14" srcId="1" destId="12" srcOrd="1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  <dgm:pt modelId="4"/>
        <dgm:pt modelId="5"/>
        <dgm:pt modelId="6"/>
        <dgm:pt modelId="7"/>
      </dgm:ptLst>
      <dgm:cxnLst>
        <dgm:cxn modelId="8" srcId="0" destId="1" srcOrd="0" destOrd="0"/>
        <dgm:cxn modelId="9" srcId="1" destId="2" srcOrd="0" destOrd="0"/>
        <dgm:cxn modelId="10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  <dgm:cxn modelId="11" srcId="0" destId="4" srcOrd="1" destOrd="0"/>
        <dgm:cxn modelId="12" srcId="0" destId="5" srcOrd="2" destOrd="0"/>
        <dgm:cxn modelId="13" srcId="0" destId="6" srcOrd="3" destOrd="0"/>
        <dgm:cxn modelId="14" srcId="0" destId="7" srcOrd="4" destOrd="0"/>
      </dgm:cxnLst>
      <dgm:bg/>
      <dgm:whole/>
    </dgm:dataModel>
  </dgm:clrData>
  <dgm:layoutNode name="mainComposite">
    <dgm:varLst>
      <dgm:chPref val="1"/>
      <dgm:dir/>
      <dgm:animOne val="branch"/>
      <dgm:animLvl val="lvl"/>
      <dgm:resizeHandles val="exact"/>
    </dgm:varLst>
    <dgm:alg type="composite">
      <dgm:param type="vertAlign" val="mid"/>
      <dgm:param type="horzAlign" val="ctr"/>
    </dgm:alg>
    <dgm:shape xmlns:r="http://schemas.openxmlformats.org/officeDocument/2006/relationships" r:blip="">
      <dgm:adjLst/>
    </dgm:shape>
    <dgm:presOf/>
    <dgm:choose name="Name0">
      <dgm:if name="Name1" axis="ch" ptType="node" func="cnt" op="gte" val="2">
        <dgm:choose name="Name2">
          <dgm:if name="Name3" func="var" arg="dir" op="equ" val="norm">
            <dgm:constrLst>
              <dgm:constr type="l" for="ch" forName="hierFlow" refType="w" fact="0.3"/>
              <dgm:constr type="t" for="ch" forName="hierFlow"/>
              <dgm:constr type="r" for="ch" forName="hierFlow" refType="w" fact="0.98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if>
          <dgm:else name="Name4">
            <dgm:constrLst>
              <dgm:constr type="l" for="ch" forName="hierFlow" refType="w" fact="0.02"/>
              <dgm:constr type="t" for="ch" forName="hierFlow"/>
              <dgm:constr type="r" for="ch" forName="hierFlow" refType="w" fact="0.7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else>
        </dgm:choose>
      </dgm:if>
      <dgm:else name="Name5">
        <dgm:constrLst>
          <dgm:constr type="l" for="ch" forName="hierFlow"/>
          <dgm:constr type="t" for="ch" forName="hierFlow"/>
          <dgm:constr type="r" for="ch" forName="hierFlow" refType="w"/>
          <dgm:constr type="b" for="ch" forName="hierFlow" refType="h"/>
          <dgm:constr type="l" for="ch" forName="bgShapesFlow"/>
          <dgm:constr type="t" for="ch" forName="bgShapesFlow"/>
          <dgm:constr type="r" for="ch" forName="bgShapesFlow" refType="w"/>
          <dgm:constr type="b" for="ch" forName="bgShapesFlow" refType="h"/>
          <dgm:constr type="w" for="des" forName="level1Shape" refType="w"/>
          <dgm:constr type="h" for="des" forName="level1Shape" refType="w" refFor="des" refForName="level1Shape" fact="0.66667"/>
          <dgm:constr type="w" for="des" forName="level2Shape" refType="w" refFor="des" refForName="level1Shape" op="equ"/>
          <dgm:constr type="h" for="des" forName="level2Shape" refType="h" refFor="des" refForName="level1Shape" op="equ"/>
          <dgm:constr type="sp" for="des" refType="h" refFor="des" refForName="level1Shape" op="equ" fact="0.4"/>
          <dgm:constr type="sibSp" for="des" forName="hierChild1" refType="w" refFor="des" refForName="level1Shape" op="equ" fact="0.3"/>
          <dgm:constr type="sibSp" for="des" forName="hierChild2" refType="sibSp" refFor="des" refForName="hierChild1" op="equ"/>
          <dgm:constr type="sibSp" for="des" forName="hierChild3" refType="sibSp" refFor="des" refForName="hierChild1" op="equ"/>
          <dgm:constr type="userA" for="des" refType="h" refFor="des" refForName="level1Shape" op="equ"/>
          <dgm:constr type="userB" for="des" refType="sp" refFor="des" op="equ"/>
          <dgm:constr type="h" for="des" forName="firstBuf" refType="h" refFor="des" refForName="level1Shape" fact="0.1"/>
        </dgm:constrLst>
      </dgm:else>
    </dgm:choose>
    <dgm:ruleLst/>
    <dgm:layoutNode name="hierFlow">
      <dgm:alg type="lin">
        <dgm:param type="linDir" val="fromT"/>
        <dgm:param type="nodeVertAlign" val="t"/>
        <dgm:param type="vertAlign" val="t"/>
        <dgm:param type="nodeHorzAlign" val="ctr"/>
        <dgm:param type="fallback" val="2D"/>
      </dgm:alg>
      <dgm:shape xmlns:r="http://schemas.openxmlformats.org/officeDocument/2006/relationships" r:blip="">
        <dgm:adjLst/>
      </dgm:shape>
      <dgm:presOf/>
      <dgm:constrLst/>
      <dgm:ruleLst/>
      <dgm:choose name="Name6">
        <dgm:if name="Name7" axis="ch" ptType="node" func="cnt" op="gte" val="2">
          <dgm:layoutNode name="firstBuf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8"/>
      </dgm:choose>
      <dgm:layoutNode name="hierChild1">
        <dgm:varLst>
          <dgm:chPref val="1"/>
          <dgm:animOne val="branch"/>
          <dgm:animLvl val="lvl"/>
        </dgm:varLst>
        <dgm:choose name="Name9">
          <dgm:if name="Name10" func="var" arg="dir" op="equ" val="norm">
            <dgm:alg type="hierChild">
              <dgm:param type="linDir" val="fromL"/>
              <dgm:param type="vertAlign" val="t"/>
            </dgm:alg>
          </dgm:if>
          <dgm:else name="Name11">
            <dgm:alg type="hierChild">
              <dgm:param type="linDir" val="fromR"/>
              <dgm:param type="vertAlign" val="t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primFontSz" for="des" ptType="node" op="equ"/>
        </dgm:constrLst>
        <dgm:ruleLst/>
        <dgm:forEach name="Name12" axis="ch" cnt="3">
          <dgm:forEach name="Name13" axis="self" ptType="node">
            <dgm:layoutNode name="Name14">
              <dgm:alg type="hierRoot"/>
              <dgm:shape xmlns:r="http://schemas.openxmlformats.org/officeDocument/2006/relationships" r:blip="">
                <dgm:adjLst/>
              </dgm:shape>
              <dgm:presOf/>
              <dgm:constrLst/>
              <dgm:ruleLst/>
              <dgm:layoutNode name="level1Shape" styleLbl="node0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primFontSz" val="65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hierChild2">
                <dgm:choose name="Name15">
                  <dgm:if name="Name16" func="var" arg="dir" op="equ" val="norm">
                    <dgm:alg type="hierChild">
                      <dgm:param type="linDir" val="fromL"/>
                    </dgm:alg>
                  </dgm:if>
                  <dgm:else name="Name17">
                    <dgm:alg type="hierChild">
                      <dgm:param type="linDir" val="from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  <dgm:forEach name="repeat" axis="ch">
                  <dgm:forEach name="Name18" axis="self" ptType="parTrans" cnt="1">
                    <dgm:layoutNode name="Name19">
                      <dgm:alg type="conn">
                        <dgm:param type="dim" val="1D"/>
                        <dgm:param type="endSty" val="noArr"/>
                        <dgm:param type="connRout" val="bend"/>
                        <dgm:param type="begPts" val="bCtr"/>
                        <dgm:param type="endPts" val="tCtr"/>
                      </dgm:alg>
                      <dgm:shape xmlns:r="http://schemas.openxmlformats.org/officeDocument/2006/relationships" type="conn" r:blip="">
                        <dgm:adjLst/>
                      </dgm:shape>
                      <dgm:presOf axis="self"/>
                      <dgm:constrLst>
                        <dgm:constr type="w" val="1"/>
                        <dgm:constr type="h" val="1"/>
                        <dgm:constr type="begPad"/>
                        <dgm:constr type="endPad"/>
                      </dgm:constrLst>
                      <dgm:ruleLst/>
                    </dgm:layoutNode>
                  </dgm:forEach>
                  <dgm:forEach name="Name20" axis="self" ptType="node">
                    <dgm:layoutNode name="Name21">
                      <dgm:alg type="hierRoot"/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/>
                      <dgm:layoutNode name="level2Shape">
                        <dgm:alg type="tx"/>
                        <dgm:shape xmlns:r="http://schemas.openxmlformats.org/officeDocument/2006/relationships" type="roundRect" r:blip="">
                          <dgm:adjLst>
                            <dgm:adj idx="1" val="0.1"/>
                          </dgm:adjLst>
                        </dgm:shape>
                        <dgm:presOf axis="self"/>
                        <dgm:constrLst>
                          <dgm:constr type="primFontSz" val="65"/>
                          <dgm:constr type="tMarg" refType="primFontSz" fact="0.3"/>
                          <dgm:constr type="bMarg" refType="primFontSz" fact="0.3"/>
                          <dgm:constr type="lMarg" refType="primFontSz" fact="0.3"/>
                          <dgm:constr type="r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hierChild3">
                        <dgm:choose name="Name22">
                          <dgm:if name="Name23" func="var" arg="dir" op="equ" val="norm">
                            <dgm:alg type="hierChild">
                              <dgm:param type="linDir" val="fromL"/>
                            </dgm:alg>
                          </dgm:if>
                          <dgm:else name="Name24">
                            <dgm:alg type="hierChild">
                              <dgm:param type="linDir" val="fromR"/>
                            </dgm:alg>
                          </dgm:else>
                        </dgm:choose>
                        <dgm:shape xmlns:r="http://schemas.openxmlformats.org/officeDocument/2006/relationships" r:blip="">
                          <dgm:adjLst/>
                        </dgm:shape>
                        <dgm:presOf/>
                        <dgm:constrLst/>
                        <dgm:ruleLst/>
                        <dgm:forEach name="Name25" ref="repeat"/>
                      </dgm:layoutNode>
                    </dgm:layoutNode>
                  </dgm:forEach>
                </dgm:forEach>
              </dgm:layoutNode>
            </dgm:layoutNode>
          </dgm:forEach>
        </dgm:forEach>
      </dgm:layoutNode>
    </dgm:layoutNode>
    <dgm:layoutNode name="bgShapesFlow">
      <dgm:alg type="lin">
        <dgm:param type="linDir" val="fromT"/>
        <dgm:param type="nodeVertAlign" val="t"/>
        <dgm:param type="vertAlign" val="t"/>
        <dgm:param type="nodeHorzAlign" val="ctr"/>
      </dgm:alg>
      <dgm:shape xmlns:r="http://schemas.openxmlformats.org/officeDocument/2006/relationships" r:blip="">
        <dgm:adjLst/>
      </dgm:shape>
      <dgm:presOf/>
      <dgm:constrLst>
        <dgm:constr type="userB"/>
        <dgm:constr type="w" for="ch" forName="rectComp" refType="w"/>
        <dgm:constr type="h" for="ch" forName="rectComp" refType="h"/>
        <dgm:constr type="w" for="des" forName="bgRect" refType="w"/>
        <dgm:constr type="primFontSz" for="des" forName="bgRectTx" op="equ"/>
      </dgm:constrLst>
      <dgm:ruleLst/>
      <dgm:forEach name="Name26" axis="ch" ptType="node" st="2">
        <dgm:layoutNode name="rectComp">
          <dgm:alg type="composite">
            <dgm:param type="vertAlign" val="t"/>
            <dgm:param type="horzAlign" val="ctr"/>
          </dgm:alg>
          <dgm:shape xmlns:r="http://schemas.openxmlformats.org/officeDocument/2006/relationships" r:blip="">
            <dgm:adjLst/>
          </dgm:shape>
          <dgm:presOf/>
          <dgm:choose name="Name27">
            <dgm:if name="Name28" func="var" arg="dir" op="equ" val="norm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l" for="ch" forName="bgRectTx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if>
            <dgm:else name="Name29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r" for="ch" forName="bgRectTx" refType="w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else>
          </dgm:choose>
          <dgm:ruleLst/>
          <dgm:layoutNode name="bgRect" styleLbl="bgShp">
            <dgm:alg type="sp"/>
            <dgm:shape xmlns:r="http://schemas.openxmlformats.org/officeDocument/2006/relationships" type="roundRect" r:blip="" zOrderOff="-999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bgRectTx" styleLbl="bgShp">
            <dgm:varLst>
              <dgm:bulletEnabled val="1"/>
            </dgm:varLst>
            <dgm:alg type="tx"/>
            <dgm:presOf axis="desOrSelf" ptType="node"/>
            <dgm:shape xmlns:r="http://schemas.openxmlformats.org/officeDocument/2006/relationships" type="rect" r:blip="" zOrderOff="-999" hideGeom="1">
              <dgm:adjLst/>
            </dgm:shape>
            <dgm:constrLst>
              <dgm:constr type="primFontSz" val="65"/>
            </dgm:constrLst>
            <dgm:ruleLst>
              <dgm:rule type="primFontSz" val="5" fact="NaN" max="NaN"/>
            </dgm:ruleLst>
          </dgm:layoutNode>
        </dgm:layoutNode>
        <dgm:choose name="Name30">
          <dgm:if name="Name31" axis="self" ptType="node" func="revPos" op="gte" val="2">
            <dgm:layoutNode name="spComp">
              <dgm:alg type="composite">
                <dgm:param type="vertAlign" val="t"/>
                <dgm:param type="horzAlign" val="ctr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userA"/>
                <dgm:constr type="userB"/>
                <dgm:constr type="l" for="ch" forName="vSp"/>
                <dgm:constr type="t" for="ch" forName="vSp"/>
                <dgm:constr type="h" for="ch" forName="vSp" refType="userB"/>
                <dgm:constr type="hOff" for="ch" forName="vSp" refType="userA" fact="-0.2"/>
              </dgm:constrLst>
              <dgm:ruleLst/>
              <dgm:layoutNode name="vSp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32"/>
        </dgm:choose>
      </dgm:forEach>
    </dgm:layoutNode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4E31B2-957D-44E7-BA7C-C35C7CE0F389}" type="datetimeFigureOut">
              <a:rPr lang="ru-RU" smtClean="0"/>
              <a:t>31.05.2021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6FAB92-048F-4F4A-A3A3-E516D3AB1C0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90420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6FAB92-048F-4F4A-A3A3-E516D3AB1C0E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86154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31.05.2021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Овал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Прямоугольник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31.05.2021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31.05.2021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Объект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Объект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31.05.2021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ru-RU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Объект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Объект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Овал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Овал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3" name="Заголовок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31.05.2021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31.05.2021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Объект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ая соединительная линия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Овал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31.05.2021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31.05.2021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3" Type="http://schemas.openxmlformats.org/officeDocument/2006/relationships/diagramLayout" Target="../diagrams/layout2.xml"/><Relationship Id="rId7" Type="http://schemas.openxmlformats.org/officeDocument/2006/relationships/diagramData" Target="../diagrams/data3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11" Type="http://schemas.microsoft.com/office/2007/relationships/diagramDrawing" Target="../diagrams/drawing3.xml"/><Relationship Id="rId5" Type="http://schemas.openxmlformats.org/officeDocument/2006/relationships/diagramColors" Target="../diagrams/colors2.xml"/><Relationship Id="rId10" Type="http://schemas.openxmlformats.org/officeDocument/2006/relationships/diagramColors" Target="../diagrams/colors3.xml"/><Relationship Id="rId4" Type="http://schemas.openxmlformats.org/officeDocument/2006/relationships/diagramQuickStyle" Target="../diagrams/quickStyle2.xml"/><Relationship Id="rId9" Type="http://schemas.openxmlformats.org/officeDocument/2006/relationships/diagramQuickStyle" Target="../diagrams/quickStyle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568" y="298777"/>
            <a:ext cx="802056" cy="89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331640" y="260648"/>
            <a:ext cx="72728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Государственное казенное учреждение </a:t>
            </a:r>
          </a:p>
          <a:p>
            <a:pPr algn="ctr"/>
            <a:r>
              <a:rPr lang="ru-RU" b="1" dirty="0" smtClean="0"/>
              <a:t>Республики Саха (Якутия) «Агентство субсидий»</a:t>
            </a:r>
            <a:endParaRPr lang="ru-RU" b="1" dirty="0"/>
          </a:p>
        </p:txBody>
      </p:sp>
      <p:sp>
        <p:nvSpPr>
          <p:cNvPr id="5" name="TextBox 4"/>
          <p:cNvSpPr txBox="1"/>
          <p:nvPr/>
        </p:nvSpPr>
        <p:spPr>
          <a:xfrm>
            <a:off x="5220072" y="4293096"/>
            <a:ext cx="36724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Докладчик:</a:t>
            </a:r>
          </a:p>
          <a:p>
            <a:r>
              <a:rPr lang="ru-RU" b="1" dirty="0" smtClean="0"/>
              <a:t>Павлов Егор Егорович</a:t>
            </a:r>
            <a:endParaRPr lang="ru-RU" b="1" dirty="0"/>
          </a:p>
        </p:txBody>
      </p:sp>
      <p:sp>
        <p:nvSpPr>
          <p:cNvPr id="6" name="TextBox 5"/>
          <p:cNvSpPr txBox="1"/>
          <p:nvPr/>
        </p:nvSpPr>
        <p:spPr>
          <a:xfrm>
            <a:off x="2483768" y="6093296"/>
            <a:ext cx="4176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г</a:t>
            </a:r>
            <a:r>
              <a:rPr lang="ru-RU" dirty="0" smtClean="0"/>
              <a:t>. Якутск 02.06.2021 г.</a:t>
            </a:r>
            <a:endParaRPr lang="ru-RU" dirty="0"/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1529922454"/>
              </p:ext>
            </p:extLst>
          </p:nvPr>
        </p:nvGraphicFramePr>
        <p:xfrm>
          <a:off x="1043609" y="1237208"/>
          <a:ext cx="7272807" cy="334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074050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323528" y="381816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1.</a:t>
            </a:r>
            <a:endParaRPr lang="ru-RU" dirty="0"/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174594536"/>
              </p:ext>
            </p:extLst>
          </p:nvPr>
        </p:nvGraphicFramePr>
        <p:xfrm>
          <a:off x="467544" y="381816"/>
          <a:ext cx="7848872" cy="21830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val="2480539613"/>
              </p:ext>
            </p:extLst>
          </p:nvPr>
        </p:nvGraphicFramePr>
        <p:xfrm>
          <a:off x="611560" y="2708920"/>
          <a:ext cx="7560840" cy="36319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13624670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328393894"/>
              </p:ext>
            </p:extLst>
          </p:nvPr>
        </p:nvGraphicFramePr>
        <p:xfrm>
          <a:off x="539552" y="764704"/>
          <a:ext cx="8136904" cy="46962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323528" y="260648"/>
            <a:ext cx="4680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2.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89026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2540902089"/>
              </p:ext>
            </p:extLst>
          </p:nvPr>
        </p:nvGraphicFramePr>
        <p:xfrm>
          <a:off x="395536" y="404664"/>
          <a:ext cx="8136904" cy="56886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251520" y="188640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3.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5219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2954614873"/>
              </p:ext>
            </p:extLst>
          </p:nvPr>
        </p:nvGraphicFramePr>
        <p:xfrm>
          <a:off x="395536" y="404664"/>
          <a:ext cx="8136904" cy="56886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251520" y="179348"/>
            <a:ext cx="5479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4.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93822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81706" y="299129"/>
            <a:ext cx="79208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План проверок на текущий год</a:t>
            </a:r>
            <a:endParaRPr lang="ru-RU" dirty="0"/>
          </a:p>
          <a:p>
            <a:pPr algn="ctr"/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279676" y="188640"/>
            <a:ext cx="4038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5.</a:t>
            </a:r>
            <a:endParaRPr lang="ru-RU" dirty="0"/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3788550821"/>
              </p:ext>
            </p:extLst>
          </p:nvPr>
        </p:nvGraphicFramePr>
        <p:xfrm>
          <a:off x="755576" y="836712"/>
          <a:ext cx="5294078" cy="36319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Скругленная прямоугольная выноска 7"/>
          <p:cNvSpPr/>
          <p:nvPr/>
        </p:nvSpPr>
        <p:spPr>
          <a:xfrm>
            <a:off x="4499992" y="4869160"/>
            <a:ext cx="4392488" cy="1296144"/>
          </a:xfrm>
          <a:prstGeom prst="wedgeRoundRectCallout">
            <a:avLst>
              <a:gd name="adj1" fmla="val 574"/>
              <a:gd name="adj2" fmla="val -72606"/>
              <a:gd name="adj3" fmla="val 16667"/>
            </a:avLst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/>
              <a:t>Приказом Министерства ЖКХ 525-ОД от 30.10.2020 г. утвержден план проверок ОКК Агентства субсидий на 2021 год в количестве 51 организаций.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2165836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8017253"/>
              </p:ext>
            </p:extLst>
          </p:nvPr>
        </p:nvGraphicFramePr>
        <p:xfrm>
          <a:off x="323528" y="548680"/>
          <a:ext cx="8424937" cy="590407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94214"/>
                <a:gridCol w="1784401"/>
                <a:gridCol w="2141619"/>
                <a:gridCol w="1309235"/>
                <a:gridCol w="1289016"/>
                <a:gridCol w="1206452"/>
              </a:tblGrid>
              <a:tr h="31797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 dirty="0">
                          <a:effectLst/>
                        </a:rPr>
                        <a:t>№ п/п</a:t>
                      </a:r>
                      <a:endParaRPr lang="ru-RU" sz="5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Район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Наименование объекта проверки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Период проверки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Вид проверки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Срок проведения проверки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</a:tr>
              <a:tr h="11407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1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Алданский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ИП "Скоробогатова Т.А."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2018-2020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документарная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1 квартал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</a:tr>
              <a:tr h="10524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2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Вилюйский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ООО "Герда"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2018-2020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документарная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1 квартал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</a:tr>
              <a:tr h="10524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3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Ленский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ООО УК "Сапфир"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2018-2020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документарная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1 квартал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</a:tr>
              <a:tr h="10524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4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Ленский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ООО "ЖКХ Витим"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2018-2019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документарная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1 квартал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</a:tr>
              <a:tr h="10524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5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Намский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ИП Бережнев С.И.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2018-2019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документарная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1 квартал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</a:tr>
              <a:tr h="10524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6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Нюрбинский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ИП Матвеева П.М.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2018-2019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документарная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1 квартал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</a:tr>
              <a:tr h="10524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7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Нюрбинский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ООО "Кристалл"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2018-2020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документарная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1 квартал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</a:tr>
              <a:tr h="10524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8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Сунтарский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ООО "СунтарТеплоСнаб"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2018-2020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документарная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1 квартал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</a:tr>
              <a:tr h="10524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9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Хангаласский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ООО "Стройсервис"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2019-2020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документарная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1 квартал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</a:tr>
              <a:tr h="20967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10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Хангаласский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МУП "Строительное управление"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2018-2020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документарная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1 квартал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</a:tr>
              <a:tr h="10524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11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Центр.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ОАО "Теплоэнергосервис"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2019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документарная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1 квартал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</a:tr>
              <a:tr h="10524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12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Якутск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ООО "Стабильность"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2018-2020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документарная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1 квартал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</a:tr>
              <a:tr h="10524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13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Олекминский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ООО "ТрансМонтаж"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2018-2020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документарная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1 квартал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</a:tr>
              <a:tr h="10524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14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Центр.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ООО "Нидстрой+"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2018-2020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документарная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1 квартал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</a:tr>
              <a:tr h="10524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15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Якутск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ООО УК "Инженертехсервис+"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2018-2020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документарная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1 квартал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</a:tr>
              <a:tr h="10524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16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Нерюнгринский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АО "НГВК"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2020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документарная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1 квартал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</a:tr>
              <a:tr h="10524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17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Чурапчинский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ООО ТСЖ "Уют"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2018-2020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документарная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1 квартал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</a:tr>
              <a:tr h="10524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18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Мегино-Кангаласский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ООО "Аква-Транс"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2018-2020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документарная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2 квартал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</a:tr>
              <a:tr h="10524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19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Горный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ООО "Бэрдьигэс"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2018-2020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документарная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2 квартал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</a:tr>
              <a:tr h="10524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20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Ленский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ООО "Энергостройкомплекс"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2018-2020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документарная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2 квартал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</a:tr>
              <a:tr h="10524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21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Ленский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ООО "Теплостройкомплекс"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2018-2020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документарная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2 квартал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</a:tr>
              <a:tr h="10524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22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Ленский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ООО "Комфорт-Ленск"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2018-2020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документарная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2 квартал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</a:tr>
              <a:tr h="10524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23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Олекминский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ИП Габышев А.Г.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2018-2020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документарная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2 квартал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</a:tr>
              <a:tr h="10524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24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Централизованный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ООО "Экогрупп"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2019-2020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документарная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2 квартал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</a:tr>
              <a:tr h="10524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25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Вилюйский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ООО УК Сокол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2018-2020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документарная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2 квартал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</a:tr>
              <a:tr h="10524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26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Верхнеколымский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ООО "Карадаг"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2018-2019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документарная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3 квартал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</a:tr>
              <a:tr h="10524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27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Таттинский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ООО "Теплостройсаха"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2019-2020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выездная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3 квартал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</a:tr>
              <a:tr h="10524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28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Нерюнгринский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ООО "Магистраль Беркакит"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2018-2020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выездная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3 квартал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</a:tr>
              <a:tr h="10524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29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Нерюнгринский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ООО "ИТЭК"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2018-2020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выездная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3 квартал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</a:tr>
              <a:tr h="10524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30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Нерюнгринский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ООО "Максимус+"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2018-2020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выездная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3 квартал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</a:tr>
              <a:tr h="10524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31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Вилюйский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ООО "Стройтехмонтаж"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2018-2020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выездная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3 квартал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</a:tr>
              <a:tr h="10524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32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Вилюйский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МУП "Вилюит"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2018-2020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выездная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3 квартал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</a:tr>
              <a:tr h="10524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33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Вилюйский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ООО "Коммунсервис"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2018-2020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выездная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3 квартал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</a:tr>
              <a:tr h="10524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34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Сунтарский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ООО "Эколайн"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2018-2020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выездная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3 квартал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</a:tr>
              <a:tr h="10524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35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Сунтарский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ООО "Тепло+"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2018-2020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выездная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3 квартал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</a:tr>
              <a:tr h="10524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36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Сунтарский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ООО "Теплострой"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2018-2020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выездная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3 квартал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</a:tr>
              <a:tr h="21049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37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Сунтарский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ООО "Жилищно-коммунальный сервис"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2018-2020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выездная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3 квартал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</a:tr>
              <a:tr h="10524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38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Сунтарский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ООО "Теплоэнергия 98"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2018-2020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выездная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3 квартал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</a:tr>
              <a:tr h="10524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39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Томпонский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ИП Прокопьев А.М.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2018-2020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выездная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3 квартал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</a:tr>
              <a:tr h="10524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40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Томпонский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ООО "ЛидерПлюс"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2018-2020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выездная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3 квартал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</a:tr>
              <a:tr h="10524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41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Томпонский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ООО УК "Тепло+"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2018-2020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выездная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3 квартал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</a:tr>
              <a:tr h="10524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42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Алданский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ООО "Орион"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2018-2020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выездная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3 квартал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</a:tr>
              <a:tr h="10524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43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Алданский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ООО "Промвентиляция"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2018-2020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выездная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3 квартал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</a:tr>
              <a:tr h="10524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44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Мирнинский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ООО "Айхалсервис"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2018-2020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выездная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3 квартал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</a:tr>
              <a:tr h="10524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45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Мирнинский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МУП "Коммунальщик"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2018-2020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выездная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3 квартал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</a:tr>
              <a:tr h="10524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46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Ленский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ООО УК "Империал"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2018-2020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выездная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4 квартал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</a:tr>
              <a:tr h="10524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47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Нюрбинский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ООО "Кыым"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2018-2020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выездная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4 квартал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</a:tr>
              <a:tr h="10524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48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Нюрбинский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ООО "Арыылаах"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2018-2020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выездная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4 квартал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</a:tr>
              <a:tr h="10524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49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Таттинский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ОАО "Телен"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2018-2020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выездная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4 квартал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</a:tr>
              <a:tr h="10524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50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Таттинский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ООО "Коммунальный сервис"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2018-2020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выездная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4 квартал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</a:tr>
              <a:tr h="10524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51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Чурапчинский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ООО "Дьулуур"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2018-2020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выездная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 dirty="0">
                          <a:effectLst/>
                        </a:rPr>
                        <a:t>4 квартал</a:t>
                      </a:r>
                      <a:endParaRPr lang="ru-RU" sz="5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26" marR="33326" marT="0" marB="0" anchor="ctr"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971600" y="116632"/>
            <a:ext cx="77768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План проверок ГКУ РС(Я) «Агентство субсидий» на 2021 год</a:t>
            </a:r>
            <a:endParaRPr lang="ru-RU" b="1" dirty="0"/>
          </a:p>
        </p:txBody>
      </p:sp>
      <p:sp>
        <p:nvSpPr>
          <p:cNvPr id="4" name="TextBox 3"/>
          <p:cNvSpPr txBox="1"/>
          <p:nvPr/>
        </p:nvSpPr>
        <p:spPr>
          <a:xfrm>
            <a:off x="539552" y="116632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6.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038446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3782354668"/>
              </p:ext>
            </p:extLst>
          </p:nvPr>
        </p:nvGraphicFramePr>
        <p:xfrm>
          <a:off x="683568" y="980728"/>
          <a:ext cx="7848872" cy="43924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395536" y="188640"/>
            <a:ext cx="79208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Последовательность, сроки </a:t>
            </a:r>
            <a:r>
              <a:rPr lang="ru-RU" b="1" dirty="0"/>
              <a:t>проведения </a:t>
            </a:r>
            <a:r>
              <a:rPr lang="ru-RU" b="1" dirty="0" smtClean="0"/>
              <a:t>проверок</a:t>
            </a:r>
            <a:endParaRPr lang="ru-RU" dirty="0"/>
          </a:p>
          <a:p>
            <a:pPr algn="ctr"/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683568" y="179348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7.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122283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43608" y="332656"/>
            <a:ext cx="66247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Внеплановая проверка</a:t>
            </a:r>
            <a:endParaRPr lang="ru-RU" b="1" dirty="0"/>
          </a:p>
        </p:txBody>
      </p:sp>
      <p:sp>
        <p:nvSpPr>
          <p:cNvPr id="4" name="TextBox 3"/>
          <p:cNvSpPr txBox="1"/>
          <p:nvPr/>
        </p:nvSpPr>
        <p:spPr>
          <a:xfrm>
            <a:off x="495701" y="312370"/>
            <a:ext cx="4758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8.</a:t>
            </a:r>
            <a:endParaRPr lang="ru-RU" dirty="0"/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3857235283"/>
              </p:ext>
            </p:extLst>
          </p:nvPr>
        </p:nvGraphicFramePr>
        <p:xfrm>
          <a:off x="459697" y="836712"/>
          <a:ext cx="7379497" cy="48965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020796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4198884573"/>
              </p:ext>
            </p:extLst>
          </p:nvPr>
        </p:nvGraphicFramePr>
        <p:xfrm>
          <a:off x="611560" y="620688"/>
          <a:ext cx="7848872" cy="48403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Скругленная прямоугольная выноска 3"/>
          <p:cNvSpPr/>
          <p:nvPr/>
        </p:nvSpPr>
        <p:spPr>
          <a:xfrm>
            <a:off x="683568" y="4859514"/>
            <a:ext cx="5760640" cy="1233782"/>
          </a:xfrm>
          <a:prstGeom prst="wedgeRoundRectCallout">
            <a:avLst>
              <a:gd name="adj1" fmla="val -8513"/>
              <a:gd name="adj2" fmla="val -78787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sz="1200" dirty="0" smtClean="0"/>
              <a:t>Согласно п.  </a:t>
            </a:r>
            <a:r>
              <a:rPr lang="sah-RU" sz="1200" dirty="0"/>
              <a:t>1.5.2. </a:t>
            </a:r>
            <a:r>
              <a:rPr lang="sah-RU" sz="1200" dirty="0" smtClean="0"/>
              <a:t>Порядка 223-п, </a:t>
            </a:r>
            <a:r>
              <a:rPr lang="sah-RU" sz="1200" dirty="0"/>
              <a:t>должностные лица объектов проверки обязаны своевременно и в полном объеме представлять информацию, документы и материалы, необходимые для проведения проверки</a:t>
            </a:r>
            <a:r>
              <a:rPr lang="ru-RU" sz="1200" dirty="0" smtClean="0"/>
              <a:t>,.</a:t>
            </a:r>
          </a:p>
          <a:p>
            <a:pPr algn="ctr"/>
            <a:r>
              <a:rPr lang="sah-RU" sz="1200" dirty="0" smtClean="0"/>
              <a:t>При </a:t>
            </a:r>
            <a:r>
              <a:rPr lang="sah-RU" sz="1200" dirty="0"/>
              <a:t>несоблюдении организацией условий предоставления субсидии, согласно</a:t>
            </a:r>
            <a:r>
              <a:rPr lang="ru-RU" sz="1200" dirty="0"/>
              <a:t> п. 3.3.3.</a:t>
            </a:r>
            <a:r>
              <a:rPr lang="sah-RU" sz="1200" dirty="0"/>
              <a:t> </a:t>
            </a:r>
            <a:r>
              <a:rPr lang="sah-RU" sz="1200" dirty="0" smtClean="0"/>
              <a:t>Порядка 223-п </a:t>
            </a:r>
            <a:r>
              <a:rPr lang="sah-RU" sz="1200" dirty="0"/>
              <a:t>сумма субсидии удерживается в полном </a:t>
            </a:r>
            <a:r>
              <a:rPr lang="sah-RU" sz="1200" dirty="0" smtClean="0"/>
              <a:t>размере</a:t>
            </a:r>
            <a:r>
              <a:rPr lang="ru-RU" sz="1000" dirty="0"/>
              <a:t>	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51685" y="179348"/>
            <a:ext cx="4038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9.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72566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5536" y="179348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10.</a:t>
            </a:r>
            <a:endParaRPr lang="ru-RU" dirty="0"/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577880504"/>
              </p:ext>
            </p:extLst>
          </p:nvPr>
        </p:nvGraphicFramePr>
        <p:xfrm>
          <a:off x="871434" y="692696"/>
          <a:ext cx="7156949" cy="50405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39102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3256962799"/>
              </p:ext>
            </p:extLst>
          </p:nvPr>
        </p:nvGraphicFramePr>
        <p:xfrm>
          <a:off x="467544" y="260648"/>
          <a:ext cx="8064896" cy="53285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395536" y="179348"/>
            <a:ext cx="4758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11.</a:t>
            </a:r>
            <a:endParaRPr lang="ru-RU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699792" y="1412776"/>
            <a:ext cx="1440000" cy="720000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000" dirty="0" smtClean="0"/>
              <a:t>Перечисленная субсидия</a:t>
            </a:r>
            <a:endParaRPr lang="ru-RU" sz="1000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788024" y="1434480"/>
            <a:ext cx="1440160" cy="720000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000" dirty="0" smtClean="0"/>
              <a:t>Сумма субсидии рассчитанная по </a:t>
            </a:r>
            <a:r>
              <a:rPr lang="ru-RU" sz="1000" dirty="0"/>
              <a:t>итогам проверки</a:t>
            </a:r>
          </a:p>
        </p:txBody>
      </p:sp>
      <p:sp>
        <p:nvSpPr>
          <p:cNvPr id="7" name="Минус 6"/>
          <p:cNvSpPr/>
          <p:nvPr/>
        </p:nvSpPr>
        <p:spPr>
          <a:xfrm>
            <a:off x="4211960" y="1628800"/>
            <a:ext cx="504056" cy="288032"/>
          </a:xfrm>
          <a:prstGeom prst="mathMinus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2610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2920648911"/>
              </p:ext>
            </p:extLst>
          </p:nvPr>
        </p:nvGraphicFramePr>
        <p:xfrm>
          <a:off x="1428328" y="54868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0" name="Скругленная прямоугольная выноска 9"/>
          <p:cNvSpPr/>
          <p:nvPr/>
        </p:nvSpPr>
        <p:spPr>
          <a:xfrm>
            <a:off x="755576" y="5157192"/>
            <a:ext cx="6984776" cy="1081712"/>
          </a:xfrm>
          <a:prstGeom prst="wedgeRoundRectCallout">
            <a:avLst>
              <a:gd name="adj1" fmla="val -20587"/>
              <a:gd name="adj2" fmla="val -75323"/>
              <a:gd name="adj3" fmla="val 16667"/>
            </a:avLst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500" dirty="0" smtClean="0"/>
              <a:t>П. 2.3.23 Порядка 223-п. В </a:t>
            </a:r>
            <a:r>
              <a:rPr lang="ru-RU" sz="1500" dirty="0"/>
              <a:t>случае выявления обстоятельств и фактов, свидетельствующих о признаках нарушений, относящихся к компетенции другого государственного органа (должностного лица), такие материалы направляются соответствующим государственным </a:t>
            </a:r>
            <a:r>
              <a:rPr lang="ru-RU" sz="1500" dirty="0" smtClean="0"/>
              <a:t>органам</a:t>
            </a:r>
            <a:endParaRPr lang="ru-RU" sz="1500" dirty="0"/>
          </a:p>
        </p:txBody>
      </p:sp>
      <p:sp>
        <p:nvSpPr>
          <p:cNvPr id="11" name="TextBox 10"/>
          <p:cNvSpPr txBox="1"/>
          <p:nvPr/>
        </p:nvSpPr>
        <p:spPr>
          <a:xfrm>
            <a:off x="395536" y="179348"/>
            <a:ext cx="4758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12.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60609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395536" y="179348"/>
            <a:ext cx="4758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13.</a:t>
            </a:r>
            <a:endParaRPr lang="ru-RU" dirty="0"/>
          </a:p>
        </p:txBody>
      </p:sp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val="907720797"/>
              </p:ext>
            </p:extLst>
          </p:nvPr>
        </p:nvGraphicFramePr>
        <p:xfrm>
          <a:off x="827584" y="404664"/>
          <a:ext cx="7560840" cy="54726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25380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406405"/>
            <a:ext cx="85689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Информация по проведенным проверкам ГКУ РС(Я) «Агентство субсидий»</a:t>
            </a:r>
          </a:p>
          <a:p>
            <a:endParaRPr lang="ru-RU" dirty="0"/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362332118"/>
              </p:ext>
            </p:extLst>
          </p:nvPr>
        </p:nvGraphicFramePr>
        <p:xfrm>
          <a:off x="683568" y="2996952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5292080" y="3068960"/>
            <a:ext cx="3384376" cy="24482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000" dirty="0"/>
              <a:t>Наибольшие значения выявленной излишне выплаченной субсидии в 2017-2018 годах обусловлены проверкой крупных организаций (АО «</a:t>
            </a:r>
            <a:r>
              <a:rPr lang="ru-RU" sz="1000" dirty="0" err="1"/>
              <a:t>Теплоэнергосервис</a:t>
            </a:r>
            <a:r>
              <a:rPr lang="ru-RU" sz="1000" dirty="0"/>
              <a:t>», период проверки 2013 г.- 1 </a:t>
            </a:r>
            <a:r>
              <a:rPr lang="ru-RU" sz="1000" dirty="0" err="1"/>
              <a:t>пг</a:t>
            </a:r>
            <a:r>
              <a:rPr lang="ru-RU" sz="1000" dirty="0"/>
              <a:t>. 2015 г. удержание в 2017 г. 207 млн. руб., в 2018 г. 262 млн. руб.). </a:t>
            </a:r>
            <a:endParaRPr lang="ru-RU" sz="1000" dirty="0" smtClean="0"/>
          </a:p>
          <a:p>
            <a:endParaRPr lang="ru-RU" sz="1000" dirty="0"/>
          </a:p>
          <a:p>
            <a:r>
              <a:rPr lang="ru-RU" sz="1000" dirty="0"/>
              <a:t>В связи с совершенствованием порядка предоставления субсидии и применения новых подходов с 2018 года сумма излишне выплаченной субсидии значительно сократилась</a:t>
            </a:r>
            <a:r>
              <a:rPr lang="ru-RU" dirty="0"/>
              <a:t>.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95536" y="179348"/>
            <a:ext cx="4758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14.</a:t>
            </a:r>
            <a:endParaRPr lang="ru-RU" dirty="0"/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3247260"/>
              </p:ext>
            </p:extLst>
          </p:nvPr>
        </p:nvGraphicFramePr>
        <p:xfrm>
          <a:off x="633489" y="1052736"/>
          <a:ext cx="7826944" cy="1798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78368"/>
                <a:gridCol w="978368"/>
                <a:gridCol w="978368"/>
                <a:gridCol w="978368"/>
                <a:gridCol w="978368"/>
                <a:gridCol w="978368"/>
                <a:gridCol w="978368"/>
                <a:gridCol w="978368"/>
              </a:tblGrid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dirty="0" smtClean="0"/>
                        <a:t>2016 г</a:t>
                      </a:r>
                      <a:endParaRPr lang="ru-RU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dirty="0" smtClean="0"/>
                        <a:t>2017 г</a:t>
                      </a:r>
                      <a:endParaRPr lang="ru-RU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dirty="0" smtClean="0"/>
                        <a:t>2018 г</a:t>
                      </a:r>
                      <a:endParaRPr lang="ru-RU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dirty="0" smtClean="0"/>
                        <a:t>2019 г</a:t>
                      </a:r>
                      <a:endParaRPr lang="ru-RU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dirty="0" smtClean="0"/>
                        <a:t>2020 г</a:t>
                      </a:r>
                      <a:endParaRPr lang="ru-RU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dirty="0" smtClean="0"/>
                        <a:t>2021 г (План)</a:t>
                      </a:r>
                      <a:endParaRPr lang="ru-RU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dirty="0" smtClean="0"/>
                        <a:t>Итого</a:t>
                      </a:r>
                      <a:endParaRPr lang="ru-RU" sz="1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000" dirty="0" smtClean="0"/>
                        <a:t>Количество проверенных ОКК</a:t>
                      </a:r>
                      <a:endParaRPr lang="ru-RU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22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16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10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35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26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51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109</a:t>
                      </a:r>
                      <a:endParaRPr lang="ru-RU" sz="1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000" dirty="0" smtClean="0"/>
                        <a:t>Сумма излишне выплаченной субсидии, млн.</a:t>
                      </a:r>
                      <a:r>
                        <a:rPr lang="ru-RU" sz="1000" baseline="0" dirty="0" smtClean="0"/>
                        <a:t> </a:t>
                      </a:r>
                      <a:r>
                        <a:rPr lang="ru-RU" sz="1000" dirty="0" smtClean="0"/>
                        <a:t>руб.</a:t>
                      </a:r>
                      <a:endParaRPr lang="ru-RU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12,64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242,24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307,87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50,06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83,84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696,65</a:t>
                      </a:r>
                    </a:p>
                    <a:p>
                      <a:pPr algn="ctr"/>
                      <a:endParaRPr lang="ru-RU" sz="12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65827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99592" y="404664"/>
            <a:ext cx="76328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Классификатор выявленных </a:t>
            </a:r>
            <a:r>
              <a:rPr lang="ru-RU" dirty="0" smtClean="0"/>
              <a:t>нарушений</a:t>
            </a:r>
            <a:r>
              <a:rPr lang="en-US" dirty="0" smtClean="0"/>
              <a:t> </a:t>
            </a:r>
            <a:endParaRPr lang="ru-RU" dirty="0" smtClean="0"/>
          </a:p>
          <a:p>
            <a:pPr algn="ctr"/>
            <a:r>
              <a:rPr lang="en-US" dirty="0" smtClean="0"/>
              <a:t>(</a:t>
            </a:r>
            <a:r>
              <a:rPr lang="ru-RU" dirty="0" smtClean="0"/>
              <a:t>по промежуточным итогам проверки 2021 г.)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395536" y="179348"/>
            <a:ext cx="4758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1</a:t>
            </a:r>
            <a:r>
              <a:rPr lang="en-US" dirty="0" smtClean="0"/>
              <a:t>5</a:t>
            </a:r>
            <a:r>
              <a:rPr lang="ru-RU" dirty="0" smtClean="0"/>
              <a:t>.</a:t>
            </a:r>
            <a:endParaRPr lang="ru-RU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6825216"/>
              </p:ext>
            </p:extLst>
          </p:nvPr>
        </p:nvGraphicFramePr>
        <p:xfrm>
          <a:off x="395536" y="1261492"/>
          <a:ext cx="8064898" cy="21920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9499"/>
                <a:gridCol w="1109988"/>
                <a:gridCol w="1106947"/>
                <a:gridCol w="1106947"/>
                <a:gridCol w="1106947"/>
                <a:gridCol w="1027879"/>
                <a:gridCol w="1106947"/>
                <a:gridCol w="869744"/>
              </a:tblGrid>
              <a:tr h="370840">
                <a:tc row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u="none" strike="noStrike" dirty="0" smtClean="0">
                          <a:effectLst/>
                        </a:rPr>
                        <a:t>Кол-во проверенных ОКК</a:t>
                      </a:r>
                      <a:endParaRPr lang="ru-RU" sz="1000" b="0" i="0" u="none" strike="noStrike" dirty="0" smtClean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endParaRPr lang="ru-RU" sz="1000" dirty="0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u="none" strike="noStrike" dirty="0" smtClean="0">
                          <a:effectLst/>
                        </a:rPr>
                        <a:t>Сумма проверенных субсидий</a:t>
                      </a:r>
                      <a:endParaRPr lang="ru-RU" sz="1000" b="0" i="0" u="none" strike="noStrike" dirty="0" smtClean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endParaRPr lang="ru-RU" sz="1000" dirty="0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u="none" strike="noStrike" dirty="0" smtClean="0">
                          <a:effectLst/>
                        </a:rPr>
                        <a:t>Излишне выплаченная субсидия</a:t>
                      </a:r>
                      <a:endParaRPr lang="ru-RU" sz="1000" b="0" i="0" u="none" strike="noStrike" dirty="0" smtClean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endParaRPr lang="ru-RU" sz="1000" dirty="0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ru-RU" sz="1000" dirty="0" smtClean="0"/>
                        <a:t>В том числе:</a:t>
                      </a:r>
                      <a:endParaRPr lang="ru-RU" sz="10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Georgia" panose="02040502050405020303" pitchFamily="18" charset="0"/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Georgia" panose="02040502050405020303" pitchFamily="18" charset="0"/>
                        </a:rPr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Georgia" panose="02040502050405020303" pitchFamily="18" charset="0"/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Georgia" panose="02040502050405020303" pitchFamily="18" charset="0"/>
                        </a:rPr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Georgia" panose="02040502050405020303" pitchFamily="18" charset="0"/>
                        </a:rPr>
                        <a:t>5</a:t>
                      </a:r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u="none" strike="noStrike" dirty="0" smtClean="0">
                          <a:effectLst/>
                        </a:rPr>
                        <a:t>Не подтверждение полученных средств предоставленных на финансовое обеспечение затрат</a:t>
                      </a:r>
                      <a:endParaRPr lang="ru-RU" sz="800" b="0" i="0" u="none" strike="noStrike" dirty="0" smtClean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u="none" strike="noStrike" dirty="0" smtClean="0">
                          <a:effectLst/>
                        </a:rPr>
                        <a:t>Подтверждение факта оказания услуг (отсутствие жилого фонда/пустующего фонда)</a:t>
                      </a:r>
                      <a:endParaRPr lang="ru-RU" sz="800" b="0" i="0" u="none" strike="noStrike" dirty="0" smtClean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u="none" strike="noStrike" dirty="0" smtClean="0">
                          <a:effectLst/>
                        </a:rPr>
                        <a:t>сопоставление объемов ВС и ВО</a:t>
                      </a:r>
                      <a:endParaRPr lang="ru-RU" sz="800" b="0" i="0" u="none" strike="noStrike" dirty="0" smtClean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u="none" strike="noStrike" dirty="0" smtClean="0">
                          <a:effectLst/>
                        </a:rPr>
                        <a:t>Несвоевременное внесение изменений при подключении/отключении объектов;</a:t>
                      </a:r>
                      <a:endParaRPr lang="ru-RU" sz="800" b="0" i="0" u="none" strike="noStrike" dirty="0" smtClean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u="none" strike="noStrike" dirty="0" smtClean="0">
                          <a:effectLst/>
                        </a:rPr>
                        <a:t>расхождение м2, этажности, степени благоустройства, количества получателей </a:t>
                      </a:r>
                      <a:endParaRPr lang="ru-RU" sz="800" b="0" i="0" u="none" strike="noStrike" dirty="0" smtClean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/>
                </a:tc>
              </a:tr>
              <a:tr h="38354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dirty="0" smtClean="0"/>
                        <a:t>11</a:t>
                      </a:r>
                      <a:endParaRPr lang="ru-RU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1000" dirty="0" smtClean="0"/>
                        <a:t>499 644 255,00</a:t>
                      </a:r>
                      <a:endParaRPr lang="ru-RU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1000" dirty="0" smtClean="0"/>
                        <a:t>26 093 619,64</a:t>
                      </a:r>
                      <a:endParaRPr lang="ru-RU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1000" dirty="0" smtClean="0"/>
                        <a:t>18 902 769,26</a:t>
                      </a:r>
                      <a:endParaRPr lang="ru-RU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1000" dirty="0" smtClean="0"/>
                        <a:t>4 442 749,81</a:t>
                      </a:r>
                      <a:endParaRPr lang="ru-RU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1000" dirty="0" smtClean="0"/>
                        <a:t>2 517 485,31</a:t>
                      </a:r>
                      <a:endParaRPr lang="ru-RU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1000" dirty="0" smtClean="0"/>
                        <a:t>159 333,50</a:t>
                      </a:r>
                      <a:endParaRPr lang="ru-RU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1000" dirty="0" smtClean="0"/>
                        <a:t>71 221,76</a:t>
                      </a:r>
                      <a:endParaRPr lang="ru-RU" sz="10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9" name="Диаграмма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29395231"/>
              </p:ext>
            </p:extLst>
          </p:nvPr>
        </p:nvGraphicFramePr>
        <p:xfrm>
          <a:off x="1403648" y="3933056"/>
          <a:ext cx="5976664" cy="23042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67576756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1728863840"/>
              </p:ext>
            </p:extLst>
          </p:nvPr>
        </p:nvGraphicFramePr>
        <p:xfrm>
          <a:off x="755576" y="1052736"/>
          <a:ext cx="7344816" cy="44082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9327713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фициальная">
  <a:themeElements>
    <a:clrScheme name="Официальная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Официальная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Официальная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1309</TotalTime>
  <Words>1635</Words>
  <Application>Microsoft Office PowerPoint</Application>
  <PresentationFormat>Экран (4:3)</PresentationFormat>
  <Paragraphs>479</Paragraphs>
  <Slides>17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Официальная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Егор Павлов</dc:creator>
  <cp:lastModifiedBy>Егор Егорович Павлов</cp:lastModifiedBy>
  <cp:revision>69</cp:revision>
  <cp:lastPrinted>2021-05-27T09:09:36Z</cp:lastPrinted>
  <dcterms:created xsi:type="dcterms:W3CDTF">2021-05-22T10:32:22Z</dcterms:created>
  <dcterms:modified xsi:type="dcterms:W3CDTF">2021-05-31T08:08:07Z</dcterms:modified>
</cp:coreProperties>
</file>